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 id="2147483648" r:id="rId2"/>
  </p:sldMasterIdLst>
  <p:notesMasterIdLst>
    <p:notesMasterId r:id="rId64"/>
  </p:notesMasterIdLst>
  <p:sldIdLst>
    <p:sldId id="256" r:id="rId3"/>
    <p:sldId id="259" r:id="rId4"/>
    <p:sldId id="331" r:id="rId5"/>
    <p:sldId id="2147479143" r:id="rId6"/>
    <p:sldId id="2147479144" r:id="rId7"/>
    <p:sldId id="2147479142" r:id="rId8"/>
    <p:sldId id="2247" r:id="rId9"/>
    <p:sldId id="2252" r:id="rId10"/>
    <p:sldId id="2249" r:id="rId11"/>
    <p:sldId id="2250" r:id="rId12"/>
    <p:sldId id="2253" r:id="rId13"/>
    <p:sldId id="2248" r:id="rId14"/>
    <p:sldId id="2254" r:id="rId15"/>
    <p:sldId id="2255" r:id="rId16"/>
    <p:sldId id="258" r:id="rId17"/>
    <p:sldId id="1670" r:id="rId18"/>
    <p:sldId id="2242" r:id="rId19"/>
    <p:sldId id="2243" r:id="rId20"/>
    <p:sldId id="262" r:id="rId21"/>
    <p:sldId id="263" r:id="rId22"/>
    <p:sldId id="257" r:id="rId23"/>
    <p:sldId id="275" r:id="rId24"/>
    <p:sldId id="276" r:id="rId25"/>
    <p:sldId id="277" r:id="rId26"/>
    <p:sldId id="279" r:id="rId27"/>
    <p:sldId id="268" r:id="rId28"/>
    <p:sldId id="274" r:id="rId29"/>
    <p:sldId id="2147479140" r:id="rId30"/>
    <p:sldId id="2147479116" r:id="rId31"/>
    <p:sldId id="2147309227" r:id="rId32"/>
    <p:sldId id="2147309265" r:id="rId33"/>
    <p:sldId id="2147479141" r:id="rId34"/>
    <p:sldId id="1994" r:id="rId35"/>
    <p:sldId id="2076138159" r:id="rId36"/>
    <p:sldId id="2076138148" r:id="rId37"/>
    <p:sldId id="2076138149" r:id="rId38"/>
    <p:sldId id="2387" r:id="rId39"/>
    <p:sldId id="2076138160" r:id="rId40"/>
    <p:sldId id="2251" r:id="rId41"/>
    <p:sldId id="1921" r:id="rId42"/>
    <p:sldId id="1956" r:id="rId43"/>
    <p:sldId id="1858" r:id="rId44"/>
    <p:sldId id="366" r:id="rId45"/>
    <p:sldId id="2244" r:id="rId46"/>
    <p:sldId id="1931" r:id="rId47"/>
    <p:sldId id="1905" r:id="rId48"/>
    <p:sldId id="1863" r:id="rId49"/>
    <p:sldId id="1917" r:id="rId50"/>
    <p:sldId id="2245" r:id="rId51"/>
    <p:sldId id="269" r:id="rId52"/>
    <p:sldId id="270" r:id="rId53"/>
    <p:sldId id="271" r:id="rId54"/>
    <p:sldId id="272" r:id="rId55"/>
    <p:sldId id="273" r:id="rId56"/>
    <p:sldId id="278" r:id="rId57"/>
    <p:sldId id="285" r:id="rId58"/>
    <p:sldId id="284" r:id="rId59"/>
    <p:sldId id="280" r:id="rId60"/>
    <p:sldId id="283" r:id="rId61"/>
    <p:sldId id="281" r:id="rId62"/>
    <p:sldId id="282" r:id="rId63"/>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38028D-2B06-4C52-829A-407E15484B2B}">
          <p14:sldIdLst>
            <p14:sldId id="256"/>
            <p14:sldId id="259"/>
            <p14:sldId id="331"/>
          </p14:sldIdLst>
        </p14:section>
        <p14:section name="Untitled Section" id="{D23A5C70-A047-4792-9308-BD0AB0F141C0}">
          <p14:sldIdLst>
            <p14:sldId id="2147479143"/>
            <p14:sldId id="2147479144"/>
            <p14:sldId id="2147479142"/>
            <p14:sldId id="2247"/>
            <p14:sldId id="2252"/>
            <p14:sldId id="2249"/>
            <p14:sldId id="2250"/>
            <p14:sldId id="2253"/>
            <p14:sldId id="2248"/>
            <p14:sldId id="2254"/>
            <p14:sldId id="2255"/>
          </p14:sldIdLst>
        </p14:section>
        <p14:section name="Untitled Section" id="{01F98FF3-679B-4C9F-990F-303434FC8604}">
          <p14:sldIdLst>
            <p14:sldId id="258"/>
            <p14:sldId id="1670"/>
            <p14:sldId id="2242"/>
            <p14:sldId id="2243"/>
            <p14:sldId id="262"/>
            <p14:sldId id="263"/>
            <p14:sldId id="257"/>
            <p14:sldId id="275"/>
            <p14:sldId id="276"/>
            <p14:sldId id="277"/>
            <p14:sldId id="279"/>
            <p14:sldId id="268"/>
            <p14:sldId id="274"/>
            <p14:sldId id="2147479140"/>
            <p14:sldId id="2147479116"/>
            <p14:sldId id="2147309227"/>
            <p14:sldId id="2147309265"/>
          </p14:sldIdLst>
        </p14:section>
        <p14:section name="Untitled Section" id="{C12CC652-1A79-45AB-A4B9-4930E16294FA}">
          <p14:sldIdLst>
            <p14:sldId id="2147479141"/>
            <p14:sldId id="1994"/>
            <p14:sldId id="2076138159"/>
            <p14:sldId id="2076138148"/>
            <p14:sldId id="2076138149"/>
            <p14:sldId id="2387"/>
            <p14:sldId id="2076138160"/>
          </p14:sldIdLst>
        </p14:section>
        <p14:section name="Untitled Section" id="{B4D97723-F7D5-4499-A39E-964E7DEC2FF7}">
          <p14:sldIdLst/>
        </p14:section>
        <p14:section name="Untitled Section" id="{B0543B7A-1247-4E7E-B593-C1183B555D4F}">
          <p14:sldIdLst>
            <p14:sldId id="2251"/>
            <p14:sldId id="1921"/>
            <p14:sldId id="1956"/>
            <p14:sldId id="1858"/>
            <p14:sldId id="366"/>
            <p14:sldId id="2244"/>
            <p14:sldId id="1931"/>
            <p14:sldId id="1905"/>
            <p14:sldId id="1863"/>
            <p14:sldId id="1917"/>
          </p14:sldIdLst>
        </p14:section>
        <p14:section name="Untitled Section" id="{EC36227D-3069-489A-A35E-5E35A5F527EA}">
          <p14:sldIdLst>
            <p14:sldId id="2245"/>
            <p14:sldId id="269"/>
            <p14:sldId id="270"/>
            <p14:sldId id="271"/>
            <p14:sldId id="272"/>
            <p14:sldId id="273"/>
            <p14:sldId id="278"/>
          </p14:sldIdLst>
        </p14:section>
        <p14:section name="Untitled Section" id="{FDD7D363-9C9B-4737-AA57-95A1CB222E92}">
          <p14:sldIdLst>
            <p14:sldId id="285"/>
            <p14:sldId id="284"/>
            <p14:sldId id="280"/>
            <p14:sldId id="283"/>
            <p14:sldId id="281"/>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8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552" autoAdjust="0"/>
  </p:normalViewPr>
  <p:slideViewPr>
    <p:cSldViewPr snapToGrid="0">
      <p:cViewPr varScale="1">
        <p:scale>
          <a:sx n="101" d="100"/>
          <a:sy n="101" d="100"/>
        </p:scale>
        <p:origin x="912" y="7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Parenzan" userId="a83bbb23f3e251dc" providerId="LiveId" clId="{52BF90E9-EA63-413C-A54C-4F9B1E3C799E}"/>
    <pc:docChg chg="undo custSel addSld modSld modMainMaster">
      <pc:chgData name="Marco Parenzan" userId="a83bbb23f3e251dc" providerId="LiveId" clId="{52BF90E9-EA63-413C-A54C-4F9B1E3C799E}" dt="2024-03-28T21:03:37.522" v="88" actId="1076"/>
      <pc:docMkLst>
        <pc:docMk/>
      </pc:docMkLst>
      <pc:sldChg chg="addSp delSp modSp mod modClrScheme chgLayout">
        <pc:chgData name="Marco Parenzan" userId="a83bbb23f3e251dc" providerId="LiveId" clId="{52BF90E9-EA63-413C-A54C-4F9B1E3C799E}" dt="2024-03-28T18:52:14.441" v="84" actId="700"/>
        <pc:sldMkLst>
          <pc:docMk/>
          <pc:sldMk cId="333586773" sldId="259"/>
        </pc:sldMkLst>
        <pc:spChg chg="add mod ord">
          <ac:chgData name="Marco Parenzan" userId="a83bbb23f3e251dc" providerId="LiveId" clId="{52BF90E9-EA63-413C-A54C-4F9B1E3C799E}" dt="2024-03-28T18:52:14.441" v="84" actId="700"/>
          <ac:spMkLst>
            <pc:docMk/>
            <pc:sldMk cId="333586773" sldId="259"/>
            <ac:spMk id="2" creationId="{519AF173-5B62-3E0A-DC11-42DEA9D40AD5}"/>
          </ac:spMkLst>
        </pc:spChg>
        <pc:spChg chg="del mod ord">
          <ac:chgData name="Marco Parenzan" userId="a83bbb23f3e251dc" providerId="LiveId" clId="{52BF90E9-EA63-413C-A54C-4F9B1E3C799E}" dt="2024-03-28T18:52:14.441" v="84" actId="700"/>
          <ac:spMkLst>
            <pc:docMk/>
            <pc:sldMk cId="333586773" sldId="259"/>
            <ac:spMk id="4" creationId="{DD639E05-E1DE-012E-FA86-8B84B3C110AF}"/>
          </ac:spMkLst>
        </pc:spChg>
      </pc:sldChg>
      <pc:sldChg chg="addSp modSp mod">
        <pc:chgData name="Marco Parenzan" userId="a83bbb23f3e251dc" providerId="LiveId" clId="{52BF90E9-EA63-413C-A54C-4F9B1E3C799E}" dt="2024-03-28T21:03:37.522" v="88" actId="1076"/>
        <pc:sldMkLst>
          <pc:docMk/>
          <pc:sldMk cId="3707375203" sldId="260"/>
        </pc:sldMkLst>
        <pc:picChg chg="add mod">
          <ac:chgData name="Marco Parenzan" userId="a83bbb23f3e251dc" providerId="LiveId" clId="{52BF90E9-EA63-413C-A54C-4F9B1E3C799E}" dt="2024-03-28T21:03:37.522" v="88" actId="1076"/>
          <ac:picMkLst>
            <pc:docMk/>
            <pc:sldMk cId="3707375203" sldId="260"/>
            <ac:picMk id="3" creationId="{481E6102-0617-8D22-2A11-02835882A9A1}"/>
          </ac:picMkLst>
        </pc:picChg>
      </pc:sldChg>
      <pc:sldChg chg="addSp delSp modSp new mod modClrScheme chgLayout">
        <pc:chgData name="Marco Parenzan" userId="a83bbb23f3e251dc" providerId="LiveId" clId="{52BF90E9-EA63-413C-A54C-4F9B1E3C799E}" dt="2024-03-28T18:52:05.855" v="83" actId="700"/>
        <pc:sldMkLst>
          <pc:docMk/>
          <pc:sldMk cId="1949494707" sldId="261"/>
        </pc:sldMkLst>
        <pc:spChg chg="del mod ord">
          <ac:chgData name="Marco Parenzan" userId="a83bbb23f3e251dc" providerId="LiveId" clId="{52BF90E9-EA63-413C-A54C-4F9B1E3C799E}" dt="2024-03-28T18:52:05.855" v="83" actId="700"/>
          <ac:spMkLst>
            <pc:docMk/>
            <pc:sldMk cId="1949494707" sldId="261"/>
            <ac:spMk id="2" creationId="{1F29FD51-66F8-C3B4-9B13-ED6499304B2D}"/>
          </ac:spMkLst>
        </pc:spChg>
        <pc:spChg chg="del">
          <ac:chgData name="Marco Parenzan" userId="a83bbb23f3e251dc" providerId="LiveId" clId="{52BF90E9-EA63-413C-A54C-4F9B1E3C799E}" dt="2024-03-28T18:52:05.855" v="83" actId="700"/>
          <ac:spMkLst>
            <pc:docMk/>
            <pc:sldMk cId="1949494707" sldId="261"/>
            <ac:spMk id="3" creationId="{D8317EEC-939E-90AA-C7F2-A5C773AC480B}"/>
          </ac:spMkLst>
        </pc:spChg>
        <pc:spChg chg="del">
          <ac:chgData name="Marco Parenzan" userId="a83bbb23f3e251dc" providerId="LiveId" clId="{52BF90E9-EA63-413C-A54C-4F9B1E3C799E}" dt="2024-03-28T18:52:05.855" v="83" actId="700"/>
          <ac:spMkLst>
            <pc:docMk/>
            <pc:sldMk cId="1949494707" sldId="261"/>
            <ac:spMk id="4" creationId="{902C0033-F610-C63D-D2DE-2B81B14B0656}"/>
          </ac:spMkLst>
        </pc:spChg>
        <pc:spChg chg="add mod ord">
          <ac:chgData name="Marco Parenzan" userId="a83bbb23f3e251dc" providerId="LiveId" clId="{52BF90E9-EA63-413C-A54C-4F9B1E3C799E}" dt="2024-03-28T18:52:05.855" v="83" actId="700"/>
          <ac:spMkLst>
            <pc:docMk/>
            <pc:sldMk cId="1949494707" sldId="261"/>
            <ac:spMk id="5" creationId="{2EF02067-985C-966C-AB19-B0D64382071F}"/>
          </ac:spMkLst>
        </pc:spChg>
      </pc:sldChg>
      <pc:sldMasterChg chg="modSldLayout">
        <pc:chgData name="Marco Parenzan" userId="a83bbb23f3e251dc" providerId="LiveId" clId="{52BF90E9-EA63-413C-A54C-4F9B1E3C799E}" dt="2024-03-28T18:41:49.142" v="0" actId="478"/>
        <pc:sldMasterMkLst>
          <pc:docMk/>
          <pc:sldMasterMk cId="3901749198" sldId="2147483648"/>
        </pc:sldMasterMkLst>
        <pc:sldLayoutChg chg="delSp mod">
          <pc:chgData name="Marco Parenzan" userId="a83bbb23f3e251dc" providerId="LiveId" clId="{52BF90E9-EA63-413C-A54C-4F9B1E3C799E}" dt="2024-03-28T18:41:49.142" v="0" actId="478"/>
          <pc:sldLayoutMkLst>
            <pc:docMk/>
            <pc:sldMasterMk cId="3901749198" sldId="2147483648"/>
            <pc:sldLayoutMk cId="2518360226" sldId="2147483655"/>
          </pc:sldLayoutMkLst>
          <pc:picChg chg="del">
            <ac:chgData name="Marco Parenzan" userId="a83bbb23f3e251dc" providerId="LiveId" clId="{52BF90E9-EA63-413C-A54C-4F9B1E3C799E}" dt="2024-03-28T18:41:49.142" v="0" actId="478"/>
            <ac:picMkLst>
              <pc:docMk/>
              <pc:sldMasterMk cId="3901749198" sldId="2147483648"/>
              <pc:sldLayoutMk cId="2518360226" sldId="2147483655"/>
              <ac:picMk id="5" creationId="{282EAF83-B428-6DFA-CABF-2E9BE5B02E55}"/>
            </ac:picMkLst>
          </pc:picChg>
        </pc:sldLayoutChg>
      </pc:sldMasterChg>
      <pc:sldMasterChg chg="setBg modSldLayout">
        <pc:chgData name="Marco Parenzan" userId="a83bbb23f3e251dc" providerId="LiveId" clId="{52BF90E9-EA63-413C-A54C-4F9B1E3C799E}" dt="2024-03-28T18:51:45.947" v="81" actId="122"/>
        <pc:sldMasterMkLst>
          <pc:docMk/>
          <pc:sldMasterMk cId="1642139397" sldId="2147483656"/>
        </pc:sldMasterMkLst>
        <pc:sldLayoutChg chg="modSp mod">
          <pc:chgData name="Marco Parenzan" userId="a83bbb23f3e251dc" providerId="LiveId" clId="{52BF90E9-EA63-413C-A54C-4F9B1E3C799E}" dt="2024-03-28T18:49:07.952" v="55" actId="14100"/>
          <pc:sldLayoutMkLst>
            <pc:docMk/>
            <pc:sldMasterMk cId="1642139397" sldId="2147483656"/>
            <pc:sldLayoutMk cId="1443826280" sldId="2147483657"/>
          </pc:sldLayoutMkLst>
          <pc:spChg chg="mod">
            <ac:chgData name="Marco Parenzan" userId="a83bbb23f3e251dc" providerId="LiveId" clId="{52BF90E9-EA63-413C-A54C-4F9B1E3C799E}" dt="2024-03-28T18:49:07.952" v="55" actId="14100"/>
            <ac:spMkLst>
              <pc:docMk/>
              <pc:sldMasterMk cId="1642139397" sldId="2147483656"/>
              <pc:sldLayoutMk cId="1443826280" sldId="2147483657"/>
              <ac:spMk id="2" creationId="{9FD9DD61-3B4B-791E-A288-1D4E098CF426}"/>
            </ac:spMkLst>
          </pc:spChg>
          <pc:spChg chg="mod">
            <ac:chgData name="Marco Parenzan" userId="a83bbb23f3e251dc" providerId="LiveId" clId="{52BF90E9-EA63-413C-A54C-4F9B1E3C799E}" dt="2024-03-28T18:49:07.952" v="55" actId="14100"/>
            <ac:spMkLst>
              <pc:docMk/>
              <pc:sldMasterMk cId="1642139397" sldId="2147483656"/>
              <pc:sldLayoutMk cId="1443826280" sldId="2147483657"/>
              <ac:spMk id="3" creationId="{C74F4FCB-C4EB-FA0D-F4B2-D33F1CFB1655}"/>
            </ac:spMkLst>
          </pc:spChg>
          <pc:picChg chg="mod">
            <ac:chgData name="Marco Parenzan" userId="a83bbb23f3e251dc" providerId="LiveId" clId="{52BF90E9-EA63-413C-A54C-4F9B1E3C799E}" dt="2024-03-28T18:48:41.448" v="23" actId="14100"/>
            <ac:picMkLst>
              <pc:docMk/>
              <pc:sldMasterMk cId="1642139397" sldId="2147483656"/>
              <pc:sldLayoutMk cId="1443826280" sldId="2147483657"/>
              <ac:picMk id="8" creationId="{05F24E3A-0D26-2CDC-8CEC-287A3B71DA2D}"/>
            </ac:picMkLst>
          </pc:picChg>
          <pc:picChg chg="mod">
            <ac:chgData name="Marco Parenzan" userId="a83bbb23f3e251dc" providerId="LiveId" clId="{52BF90E9-EA63-413C-A54C-4F9B1E3C799E}" dt="2024-03-28T18:48:47.085" v="24" actId="14100"/>
            <ac:picMkLst>
              <pc:docMk/>
              <pc:sldMasterMk cId="1642139397" sldId="2147483656"/>
              <pc:sldLayoutMk cId="1443826280" sldId="2147483657"/>
              <ac:picMk id="12" creationId="{A17050D7-0D93-5190-2B8D-96D323B3C960}"/>
            </ac:picMkLst>
          </pc:picChg>
          <pc:picChg chg="mod">
            <ac:chgData name="Marco Parenzan" userId="a83bbb23f3e251dc" providerId="LiveId" clId="{52BF90E9-EA63-413C-A54C-4F9B1E3C799E}" dt="2024-03-28T18:46:49.527" v="19" actId="1076"/>
            <ac:picMkLst>
              <pc:docMk/>
              <pc:sldMasterMk cId="1642139397" sldId="2147483656"/>
              <pc:sldLayoutMk cId="1443826280" sldId="2147483657"/>
              <ac:picMk id="14" creationId="{3019A575-DE07-F797-C367-79CAC83C7097}"/>
            </ac:picMkLst>
          </pc:picChg>
        </pc:sldLayoutChg>
        <pc:sldLayoutChg chg="modSp mod">
          <pc:chgData name="Marco Parenzan" userId="a83bbb23f3e251dc" providerId="LiveId" clId="{52BF90E9-EA63-413C-A54C-4F9B1E3C799E}" dt="2024-03-28T18:51:08.981" v="75" actId="14100"/>
          <pc:sldLayoutMkLst>
            <pc:docMk/>
            <pc:sldMasterMk cId="1642139397" sldId="2147483656"/>
            <pc:sldLayoutMk cId="2478058371" sldId="2147483659"/>
          </pc:sldLayoutMkLst>
          <pc:spChg chg="mod">
            <ac:chgData name="Marco Parenzan" userId="a83bbb23f3e251dc" providerId="LiveId" clId="{52BF90E9-EA63-413C-A54C-4F9B1E3C799E}" dt="2024-03-28T18:46:29.761" v="17" actId="14100"/>
            <ac:spMkLst>
              <pc:docMk/>
              <pc:sldMasterMk cId="1642139397" sldId="2147483656"/>
              <pc:sldLayoutMk cId="2478058371" sldId="2147483659"/>
              <ac:spMk id="2" creationId="{6CED8A27-81CB-1DE6-67EB-65531BEAFD1D}"/>
            </ac:spMkLst>
          </pc:spChg>
          <pc:spChg chg="mod">
            <ac:chgData name="Marco Parenzan" userId="a83bbb23f3e251dc" providerId="LiveId" clId="{52BF90E9-EA63-413C-A54C-4F9B1E3C799E}" dt="2024-03-28T18:46:24.472" v="16" actId="14100"/>
            <ac:spMkLst>
              <pc:docMk/>
              <pc:sldMasterMk cId="1642139397" sldId="2147483656"/>
              <pc:sldLayoutMk cId="2478058371" sldId="2147483659"/>
              <ac:spMk id="3" creationId="{F4277E01-9328-162F-0D77-62F4E6BFA9CA}"/>
            </ac:spMkLst>
          </pc:spChg>
          <pc:picChg chg="mod">
            <ac:chgData name="Marco Parenzan" userId="a83bbb23f3e251dc" providerId="LiveId" clId="{52BF90E9-EA63-413C-A54C-4F9B1E3C799E}" dt="2024-03-28T18:51:08.981" v="75" actId="14100"/>
            <ac:picMkLst>
              <pc:docMk/>
              <pc:sldMasterMk cId="1642139397" sldId="2147483656"/>
              <pc:sldLayoutMk cId="2478058371" sldId="2147483659"/>
              <ac:picMk id="7" creationId="{F9B32833-7F8C-47AD-1C64-E544342F7956}"/>
            </ac:picMkLst>
          </pc:picChg>
          <pc:picChg chg="mod">
            <ac:chgData name="Marco Parenzan" userId="a83bbb23f3e251dc" providerId="LiveId" clId="{52BF90E9-EA63-413C-A54C-4F9B1E3C799E}" dt="2024-03-28T18:49:34.251" v="63" actId="14100"/>
            <ac:picMkLst>
              <pc:docMk/>
              <pc:sldMasterMk cId="1642139397" sldId="2147483656"/>
              <pc:sldLayoutMk cId="2478058371" sldId="2147483659"/>
              <ac:picMk id="8" creationId="{B9F22632-7165-DD2C-231A-B89BE2429ACE}"/>
            </ac:picMkLst>
          </pc:picChg>
          <pc:picChg chg="mod">
            <ac:chgData name="Marco Parenzan" userId="a83bbb23f3e251dc" providerId="LiveId" clId="{52BF90E9-EA63-413C-A54C-4F9B1E3C799E}" dt="2024-03-28T18:49:24.683" v="60" actId="1076"/>
            <ac:picMkLst>
              <pc:docMk/>
              <pc:sldMasterMk cId="1642139397" sldId="2147483656"/>
              <pc:sldLayoutMk cId="2478058371" sldId="2147483659"/>
              <ac:picMk id="9" creationId="{8DFBC7B2-3A14-4029-AC87-CF97E6E06E20}"/>
            </ac:picMkLst>
          </pc:picChg>
        </pc:sldLayoutChg>
        <pc:sldLayoutChg chg="addSp delSp modSp mod">
          <pc:chgData name="Marco Parenzan" userId="a83bbb23f3e251dc" providerId="LiveId" clId="{52BF90E9-EA63-413C-A54C-4F9B1E3C799E}" dt="2024-03-28T18:51:45.947" v="81" actId="122"/>
          <pc:sldLayoutMkLst>
            <pc:docMk/>
            <pc:sldMasterMk cId="1642139397" sldId="2147483656"/>
            <pc:sldLayoutMk cId="3044537947" sldId="2147483660"/>
          </pc:sldLayoutMkLst>
          <pc:spChg chg="mod">
            <ac:chgData name="Marco Parenzan" userId="a83bbb23f3e251dc" providerId="LiveId" clId="{52BF90E9-EA63-413C-A54C-4F9B1E3C799E}" dt="2024-03-28T18:51:45.947" v="81" actId="122"/>
            <ac:spMkLst>
              <pc:docMk/>
              <pc:sldMasterMk cId="1642139397" sldId="2147483656"/>
              <pc:sldLayoutMk cId="3044537947" sldId="2147483660"/>
              <ac:spMk id="2" creationId="{DEC8A769-0733-E91B-A402-21DD319B4E9C}"/>
            </ac:spMkLst>
          </pc:spChg>
          <pc:picChg chg="add mod">
            <ac:chgData name="Marco Parenzan" userId="a83bbb23f3e251dc" providerId="LiveId" clId="{52BF90E9-EA63-413C-A54C-4F9B1E3C799E}" dt="2024-03-28T18:51:38.852" v="79"/>
            <ac:picMkLst>
              <pc:docMk/>
              <pc:sldMasterMk cId="1642139397" sldId="2147483656"/>
              <pc:sldLayoutMk cId="3044537947" sldId="2147483660"/>
              <ac:picMk id="3" creationId="{ABD81816-A2F1-6C83-0B03-4036C9116AA1}"/>
            </ac:picMkLst>
          </pc:picChg>
          <pc:picChg chg="del">
            <ac:chgData name="Marco Parenzan" userId="a83bbb23f3e251dc" providerId="LiveId" clId="{52BF90E9-EA63-413C-A54C-4F9B1E3C799E}" dt="2024-03-28T18:50:58.047" v="72" actId="478"/>
            <ac:picMkLst>
              <pc:docMk/>
              <pc:sldMasterMk cId="1642139397" sldId="2147483656"/>
              <pc:sldLayoutMk cId="3044537947" sldId="2147483660"/>
              <ac:picMk id="4" creationId="{6AFB430F-FB35-9B0B-205E-6BC273B1F939}"/>
            </ac:picMkLst>
          </pc:picChg>
          <pc:picChg chg="add mod">
            <ac:chgData name="Marco Parenzan" userId="a83bbb23f3e251dc" providerId="LiveId" clId="{52BF90E9-EA63-413C-A54C-4F9B1E3C799E}" dt="2024-03-28T18:51:38.852" v="79"/>
            <ac:picMkLst>
              <pc:docMk/>
              <pc:sldMasterMk cId="1642139397" sldId="2147483656"/>
              <pc:sldLayoutMk cId="3044537947" sldId="2147483660"/>
              <ac:picMk id="5" creationId="{75135677-4031-546A-09BC-60683852B2E5}"/>
            </ac:picMkLst>
          </pc:picChg>
          <pc:picChg chg="add mod">
            <ac:chgData name="Marco Parenzan" userId="a83bbb23f3e251dc" providerId="LiveId" clId="{52BF90E9-EA63-413C-A54C-4F9B1E3C799E}" dt="2024-03-28T18:51:38.852" v="79"/>
            <ac:picMkLst>
              <pc:docMk/>
              <pc:sldMasterMk cId="1642139397" sldId="2147483656"/>
              <pc:sldLayoutMk cId="3044537947" sldId="2147483660"/>
              <ac:picMk id="6" creationId="{F6547F72-BAB0-4B3C-1957-5CAF564D770A}"/>
            </ac:picMkLst>
          </pc:picChg>
          <pc:picChg chg="del">
            <ac:chgData name="Marco Parenzan" userId="a83bbb23f3e251dc" providerId="LiveId" clId="{52BF90E9-EA63-413C-A54C-4F9B1E3C799E}" dt="2024-03-28T18:50:59.802" v="73" actId="478"/>
            <ac:picMkLst>
              <pc:docMk/>
              <pc:sldMasterMk cId="1642139397" sldId="2147483656"/>
              <pc:sldLayoutMk cId="3044537947" sldId="2147483660"/>
              <ac:picMk id="10" creationId="{7C264CE9-687B-3462-5518-EF8AC9F9B738}"/>
            </ac:picMkLst>
          </pc:picChg>
        </pc:sldLayoutChg>
        <pc:sldLayoutChg chg="mod">
          <pc:chgData name="Marco Parenzan" userId="a83bbb23f3e251dc" providerId="LiveId" clId="{52BF90E9-EA63-413C-A54C-4F9B1E3C799E}" dt="2024-03-28T18:51:29.409" v="77" actId="6014"/>
          <pc:sldLayoutMkLst>
            <pc:docMk/>
            <pc:sldMasterMk cId="3901749198" sldId="2147483648"/>
            <pc:sldLayoutMk cId="3267497640" sldId="2147483661"/>
          </pc:sldLayoutMkLst>
        </pc:sldLayoutChg>
      </pc:sldMasterChg>
    </pc:docChg>
  </pc:docChgLst>
  <pc:docChgLst>
    <pc:chgData name="Marco Parenzan" userId="a83bbb23f3e251dc" providerId="LiveId" clId="{DA7E8AE0-63C7-43A1-8AFF-8196CD0A8064}"/>
    <pc:docChg chg="undo custSel addSld delSld modSld sldOrd modMainMaster addSection delSection modSection">
      <pc:chgData name="Marco Parenzan" userId="a83bbb23f3e251dc" providerId="LiveId" clId="{DA7E8AE0-63C7-43A1-8AFF-8196CD0A8064}" dt="2024-04-20T09:05:28.970" v="1481" actId="20577"/>
      <pc:docMkLst>
        <pc:docMk/>
      </pc:docMkLst>
      <pc:sldChg chg="modSp mod">
        <pc:chgData name="Marco Parenzan" userId="a83bbb23f3e251dc" providerId="LiveId" clId="{DA7E8AE0-63C7-43A1-8AFF-8196CD0A8064}" dt="2024-04-16T18:57:07.225" v="53" actId="20577"/>
        <pc:sldMkLst>
          <pc:docMk/>
          <pc:sldMk cId="375658392" sldId="256"/>
        </pc:sldMkLst>
        <pc:spChg chg="mod">
          <ac:chgData name="Marco Parenzan" userId="a83bbb23f3e251dc" providerId="LiveId" clId="{DA7E8AE0-63C7-43A1-8AFF-8196CD0A8064}" dt="2024-04-16T18:57:03.533" v="39" actId="20577"/>
          <ac:spMkLst>
            <pc:docMk/>
            <pc:sldMk cId="375658392" sldId="256"/>
            <ac:spMk id="6" creationId="{0A4F96D6-AD6D-A3DB-1F81-619A10E1E56E}"/>
          </ac:spMkLst>
        </pc:spChg>
        <pc:spChg chg="mod">
          <ac:chgData name="Marco Parenzan" userId="a83bbb23f3e251dc" providerId="LiveId" clId="{DA7E8AE0-63C7-43A1-8AFF-8196CD0A8064}" dt="2024-04-16T18:57:07.225" v="53" actId="20577"/>
          <ac:spMkLst>
            <pc:docMk/>
            <pc:sldMk cId="375658392" sldId="256"/>
            <ac:spMk id="7" creationId="{51EA473C-CEEB-DF22-F8BD-DF490C8806F4}"/>
          </ac:spMkLst>
        </pc:spChg>
      </pc:sldChg>
      <pc:sldChg chg="add ord">
        <pc:chgData name="Marco Parenzan" userId="a83bbb23f3e251dc" providerId="LiveId" clId="{DA7E8AE0-63C7-43A1-8AFF-8196CD0A8064}" dt="2024-04-18T09:29:54.333" v="1199" actId="20578"/>
        <pc:sldMkLst>
          <pc:docMk/>
          <pc:sldMk cId="2041264148" sldId="257"/>
        </pc:sldMkLst>
      </pc:sldChg>
      <pc:sldChg chg="addSp delSp modSp del mod ord chgLayout modNotesTx">
        <pc:chgData name="Marco Parenzan" userId="a83bbb23f3e251dc" providerId="LiveId" clId="{DA7E8AE0-63C7-43A1-8AFF-8196CD0A8064}" dt="2024-04-18T00:17:08.335" v="766" actId="2696"/>
        <pc:sldMkLst>
          <pc:docMk/>
          <pc:sldMk cId="3599227476" sldId="257"/>
        </pc:sldMkLst>
        <pc:spChg chg="mod ord">
          <ac:chgData name="Marco Parenzan" userId="a83bbb23f3e251dc" providerId="LiveId" clId="{DA7E8AE0-63C7-43A1-8AFF-8196CD0A8064}" dt="2024-04-17T19:58:21.741" v="190" actId="6264"/>
          <ac:spMkLst>
            <pc:docMk/>
            <pc:sldMk cId="3599227476" sldId="257"/>
            <ac:spMk id="2" creationId="{5067D97E-6880-14FC-C11A-6C65BDA64045}"/>
          </ac:spMkLst>
        </pc:spChg>
        <pc:spChg chg="del">
          <ac:chgData name="Marco Parenzan" userId="a83bbb23f3e251dc" providerId="LiveId" clId="{DA7E8AE0-63C7-43A1-8AFF-8196CD0A8064}" dt="2024-04-16T18:58:38.292" v="54"/>
          <ac:spMkLst>
            <pc:docMk/>
            <pc:sldMk cId="3599227476" sldId="257"/>
            <ac:spMk id="3" creationId="{6E3D2651-ED77-1C48-06A3-12FBDDA4FBD0}"/>
          </ac:spMkLst>
        </pc:spChg>
        <pc:spChg chg="add del mod">
          <ac:chgData name="Marco Parenzan" userId="a83bbb23f3e251dc" providerId="LiveId" clId="{DA7E8AE0-63C7-43A1-8AFF-8196CD0A8064}" dt="2024-04-17T19:58:21.741" v="190" actId="6264"/>
          <ac:spMkLst>
            <pc:docMk/>
            <pc:sldMk cId="3599227476" sldId="257"/>
            <ac:spMk id="3" creationId="{9F432B83-2910-B80E-6D00-8126F926DA40}"/>
          </ac:spMkLst>
        </pc:spChg>
        <pc:spChg chg="add del mod">
          <ac:chgData name="Marco Parenzan" userId="a83bbb23f3e251dc" providerId="LiveId" clId="{DA7E8AE0-63C7-43A1-8AFF-8196CD0A8064}" dt="2024-04-17T19:58:21.741" v="190" actId="6264"/>
          <ac:spMkLst>
            <pc:docMk/>
            <pc:sldMk cId="3599227476" sldId="257"/>
            <ac:spMk id="4" creationId="{AFD1AB8C-0704-E50F-1EB5-AF394C4B4563}"/>
          </ac:spMkLst>
        </pc:spChg>
        <pc:spChg chg="add del mod">
          <ac:chgData name="Marco Parenzan" userId="a83bbb23f3e251dc" providerId="LiveId" clId="{DA7E8AE0-63C7-43A1-8AFF-8196CD0A8064}" dt="2024-04-16T18:58:51.132" v="55"/>
          <ac:spMkLst>
            <pc:docMk/>
            <pc:sldMk cId="3599227476" sldId="257"/>
            <ac:spMk id="4" creationId="{DC318D14-E30D-08C1-3930-1FC402E3BA28}"/>
          </ac:spMkLst>
        </pc:spChg>
        <pc:spChg chg="add del mod">
          <ac:chgData name="Marco Parenzan" userId="a83bbb23f3e251dc" providerId="LiveId" clId="{DA7E8AE0-63C7-43A1-8AFF-8196CD0A8064}" dt="2024-04-17T20:02:10.768" v="202" actId="22"/>
          <ac:spMkLst>
            <pc:docMk/>
            <pc:sldMk cId="3599227476" sldId="257"/>
            <ac:spMk id="7" creationId="{7999B4AB-4DB5-7EC9-581E-F9AF6D535AA0}"/>
          </ac:spMkLst>
        </pc:spChg>
        <pc:spChg chg="add del mod">
          <ac:chgData name="Marco Parenzan" userId="a83bbb23f3e251dc" providerId="LiveId" clId="{DA7E8AE0-63C7-43A1-8AFF-8196CD0A8064}" dt="2024-04-17T20:02:30.784" v="204" actId="22"/>
          <ac:spMkLst>
            <pc:docMk/>
            <pc:sldMk cId="3599227476" sldId="257"/>
            <ac:spMk id="11" creationId="{6A14C753-2630-C51B-3DA4-565A85D59153}"/>
          </ac:spMkLst>
        </pc:spChg>
        <pc:picChg chg="add del mod ord modCrop">
          <ac:chgData name="Marco Parenzan" userId="a83bbb23f3e251dc" providerId="LiveId" clId="{DA7E8AE0-63C7-43A1-8AFF-8196CD0A8064}" dt="2024-04-17T20:02:00.744" v="201" actId="21"/>
          <ac:picMkLst>
            <pc:docMk/>
            <pc:sldMk cId="3599227476" sldId="257"/>
            <ac:picMk id="5" creationId="{A89BF91D-F9A0-3955-9B08-965889B1A2D2}"/>
          </ac:picMkLst>
        </pc:picChg>
        <pc:picChg chg="add del mod ord">
          <ac:chgData name="Marco Parenzan" userId="a83bbb23f3e251dc" providerId="LiveId" clId="{DA7E8AE0-63C7-43A1-8AFF-8196CD0A8064}" dt="2024-04-17T20:02:29.246" v="203" actId="478"/>
          <ac:picMkLst>
            <pc:docMk/>
            <pc:sldMk cId="3599227476" sldId="257"/>
            <ac:picMk id="9" creationId="{CC056C48-48F5-FA3B-16C2-6CD54335DBC4}"/>
          </ac:picMkLst>
        </pc:picChg>
        <pc:picChg chg="add mod ord">
          <ac:chgData name="Marco Parenzan" userId="a83bbb23f3e251dc" providerId="LiveId" clId="{DA7E8AE0-63C7-43A1-8AFF-8196CD0A8064}" dt="2024-04-17T20:02:30.784" v="204" actId="22"/>
          <ac:picMkLst>
            <pc:docMk/>
            <pc:sldMk cId="3599227476" sldId="257"/>
            <ac:picMk id="13" creationId="{2C868478-994B-F47E-97A3-0402D2D34A40}"/>
          </ac:picMkLst>
        </pc:picChg>
      </pc:sldChg>
      <pc:sldChg chg="modSp mod ord">
        <pc:chgData name="Marco Parenzan" userId="a83bbb23f3e251dc" providerId="LiveId" clId="{DA7E8AE0-63C7-43A1-8AFF-8196CD0A8064}" dt="2024-04-18T09:29:54.333" v="1199" actId="20578"/>
        <pc:sldMkLst>
          <pc:docMk/>
          <pc:sldMk cId="3319098885" sldId="258"/>
        </pc:sldMkLst>
        <pc:spChg chg="mod">
          <ac:chgData name="Marco Parenzan" userId="a83bbb23f3e251dc" providerId="LiveId" clId="{DA7E8AE0-63C7-43A1-8AFF-8196CD0A8064}" dt="2024-04-17T23:34:12.070" v="698" actId="20577"/>
          <ac:spMkLst>
            <pc:docMk/>
            <pc:sldMk cId="3319098885" sldId="258"/>
            <ac:spMk id="2" creationId="{F442009A-99D0-47B8-499D-5793C5A67DA0}"/>
          </ac:spMkLst>
        </pc:spChg>
      </pc:sldChg>
      <pc:sldChg chg="setBg">
        <pc:chgData name="Marco Parenzan" userId="a83bbb23f3e251dc" providerId="LiveId" clId="{DA7E8AE0-63C7-43A1-8AFF-8196CD0A8064}" dt="2024-04-17T19:57:40.539" v="185"/>
        <pc:sldMkLst>
          <pc:docMk/>
          <pc:sldMk cId="333586773" sldId="259"/>
        </pc:sldMkLst>
      </pc:sldChg>
      <pc:sldChg chg="del">
        <pc:chgData name="Marco Parenzan" userId="a83bbb23f3e251dc" providerId="LiveId" clId="{DA7E8AE0-63C7-43A1-8AFF-8196CD0A8064}" dt="2024-04-18T00:43:36.533" v="812" actId="18676"/>
        <pc:sldMkLst>
          <pc:docMk/>
          <pc:sldMk cId="3707375203" sldId="260"/>
        </pc:sldMkLst>
      </pc:sldChg>
      <pc:sldChg chg="del">
        <pc:chgData name="Marco Parenzan" userId="a83bbb23f3e251dc" providerId="LiveId" clId="{DA7E8AE0-63C7-43A1-8AFF-8196CD0A8064}" dt="2024-04-18T00:43:36.533" v="812" actId="18676"/>
        <pc:sldMkLst>
          <pc:docMk/>
          <pc:sldMk cId="1949494707" sldId="261"/>
        </pc:sldMkLst>
      </pc:sldChg>
      <pc:sldChg chg="addSp delSp modSp new mod ord modClrScheme chgLayout">
        <pc:chgData name="Marco Parenzan" userId="a83bbb23f3e251dc" providerId="LiveId" clId="{DA7E8AE0-63C7-43A1-8AFF-8196CD0A8064}" dt="2024-04-18T09:29:54.333" v="1199" actId="20578"/>
        <pc:sldMkLst>
          <pc:docMk/>
          <pc:sldMk cId="3206460215" sldId="262"/>
        </pc:sldMkLst>
        <pc:spChg chg="add del mod">
          <ac:chgData name="Marco Parenzan" userId="a83bbb23f3e251dc" providerId="LiveId" clId="{DA7E8AE0-63C7-43A1-8AFF-8196CD0A8064}" dt="2024-04-17T19:58:46.084" v="195" actId="6264"/>
          <ac:spMkLst>
            <pc:docMk/>
            <pc:sldMk cId="3206460215" sldId="262"/>
            <ac:spMk id="2" creationId="{4BDBF536-EBEE-D664-F309-F4030523106C}"/>
          </ac:spMkLst>
        </pc:spChg>
        <pc:spChg chg="del mod ord">
          <ac:chgData name="Marco Parenzan" userId="a83bbb23f3e251dc" providerId="LiveId" clId="{DA7E8AE0-63C7-43A1-8AFF-8196CD0A8064}" dt="2024-04-16T18:59:26.472" v="91" actId="700"/>
          <ac:spMkLst>
            <pc:docMk/>
            <pc:sldMk cId="3206460215" sldId="262"/>
            <ac:spMk id="2" creationId="{5ED49663-9030-B90B-8D5F-91B0F7D8E9BA}"/>
          </ac:spMkLst>
        </pc:spChg>
        <pc:spChg chg="del mod ord">
          <ac:chgData name="Marco Parenzan" userId="a83bbb23f3e251dc" providerId="LiveId" clId="{DA7E8AE0-63C7-43A1-8AFF-8196CD0A8064}" dt="2024-04-16T18:59:26.472" v="91" actId="700"/>
          <ac:spMkLst>
            <pc:docMk/>
            <pc:sldMk cId="3206460215" sldId="262"/>
            <ac:spMk id="3" creationId="{34F453D6-723B-E0A1-AC80-3F644F3F6A92}"/>
          </ac:spMkLst>
        </pc:spChg>
        <pc:spChg chg="add del mod">
          <ac:chgData name="Marco Parenzan" userId="a83bbb23f3e251dc" providerId="LiveId" clId="{DA7E8AE0-63C7-43A1-8AFF-8196CD0A8064}" dt="2024-04-17T19:58:46.084" v="195" actId="6264"/>
          <ac:spMkLst>
            <pc:docMk/>
            <pc:sldMk cId="3206460215" sldId="262"/>
            <ac:spMk id="3" creationId="{AC7DAA07-2DDB-D846-2043-E624165211CB}"/>
          </ac:spMkLst>
        </pc:spChg>
        <pc:spChg chg="del">
          <ac:chgData name="Marco Parenzan" userId="a83bbb23f3e251dc" providerId="LiveId" clId="{DA7E8AE0-63C7-43A1-8AFF-8196CD0A8064}" dt="2024-04-16T18:59:26.472" v="91" actId="700"/>
          <ac:spMkLst>
            <pc:docMk/>
            <pc:sldMk cId="3206460215" sldId="262"/>
            <ac:spMk id="4" creationId="{D17A4B1C-733A-ED02-974B-69D7CB147746}"/>
          </ac:spMkLst>
        </pc:spChg>
        <pc:spChg chg="add mod ord">
          <ac:chgData name="Marco Parenzan" userId="a83bbb23f3e251dc" providerId="LiveId" clId="{DA7E8AE0-63C7-43A1-8AFF-8196CD0A8064}" dt="2024-04-17T23:34:27.491" v="699"/>
          <ac:spMkLst>
            <pc:docMk/>
            <pc:sldMk cId="3206460215" sldId="262"/>
            <ac:spMk id="5" creationId="{A654291D-C8D9-0474-34C3-7ED520593B04}"/>
          </ac:spMkLst>
        </pc:spChg>
        <pc:spChg chg="add del mod ord">
          <ac:chgData name="Marco Parenzan" userId="a83bbb23f3e251dc" providerId="LiveId" clId="{DA7E8AE0-63C7-43A1-8AFF-8196CD0A8064}" dt="2024-04-16T18:59:28.725" v="92"/>
          <ac:spMkLst>
            <pc:docMk/>
            <pc:sldMk cId="3206460215" sldId="262"/>
            <ac:spMk id="6" creationId="{D22DEEF2-9BFA-EBFE-ED8B-3E7780A1AF5D}"/>
          </ac:spMkLst>
        </pc:spChg>
        <pc:spChg chg="add del mod">
          <ac:chgData name="Marco Parenzan" userId="a83bbb23f3e251dc" providerId="LiveId" clId="{DA7E8AE0-63C7-43A1-8AFF-8196CD0A8064}" dt="2024-04-16T18:59:32.214" v="93"/>
          <ac:spMkLst>
            <pc:docMk/>
            <pc:sldMk cId="3206460215" sldId="262"/>
            <ac:spMk id="7" creationId="{7A2AA905-E5EA-9F2B-4924-016018F158B3}"/>
          </ac:spMkLst>
        </pc:spChg>
        <pc:picChg chg="add mod ord modCrop">
          <ac:chgData name="Marco Parenzan" userId="a83bbb23f3e251dc" providerId="LiveId" clId="{DA7E8AE0-63C7-43A1-8AFF-8196CD0A8064}" dt="2024-04-17T19:58:46.084" v="195" actId="6264"/>
          <ac:picMkLst>
            <pc:docMk/>
            <pc:sldMk cId="3206460215" sldId="262"/>
            <ac:picMk id="8" creationId="{FBAD55A1-1F07-6903-B181-2EA272ABF0D6}"/>
          </ac:picMkLst>
        </pc:picChg>
      </pc:sldChg>
      <pc:sldChg chg="addSp delSp modSp new del mod ord modClrScheme chgLayout">
        <pc:chgData name="Marco Parenzan" userId="a83bbb23f3e251dc" providerId="LiveId" clId="{DA7E8AE0-63C7-43A1-8AFF-8196CD0A8064}" dt="2024-04-18T00:13:30.954" v="758" actId="2696"/>
        <pc:sldMkLst>
          <pc:docMk/>
          <pc:sldMk cId="2072055234" sldId="263"/>
        </pc:sldMkLst>
        <pc:spChg chg="del mod ord">
          <ac:chgData name="Marco Parenzan" userId="a83bbb23f3e251dc" providerId="LiveId" clId="{DA7E8AE0-63C7-43A1-8AFF-8196CD0A8064}" dt="2024-04-16T18:59:58.803" v="120" actId="700"/>
          <ac:spMkLst>
            <pc:docMk/>
            <pc:sldMk cId="2072055234" sldId="263"/>
            <ac:spMk id="2" creationId="{8FD21977-2217-AA9E-0C4E-40404AF57389}"/>
          </ac:spMkLst>
        </pc:spChg>
        <pc:spChg chg="del mod ord">
          <ac:chgData name="Marco Parenzan" userId="a83bbb23f3e251dc" providerId="LiveId" clId="{DA7E8AE0-63C7-43A1-8AFF-8196CD0A8064}" dt="2024-04-16T18:59:58.803" v="120" actId="700"/>
          <ac:spMkLst>
            <pc:docMk/>
            <pc:sldMk cId="2072055234" sldId="263"/>
            <ac:spMk id="3" creationId="{2987C3D1-2F57-D93A-5EB6-B1B71A0C955F}"/>
          </ac:spMkLst>
        </pc:spChg>
        <pc:spChg chg="add del mod">
          <ac:chgData name="Marco Parenzan" userId="a83bbb23f3e251dc" providerId="LiveId" clId="{DA7E8AE0-63C7-43A1-8AFF-8196CD0A8064}" dt="2024-04-17T20:01:53.849" v="200"/>
          <ac:spMkLst>
            <pc:docMk/>
            <pc:sldMk cId="2072055234" sldId="263"/>
            <ac:spMk id="3" creationId="{4C552E88-C474-FA9A-881D-472DF9310990}"/>
          </ac:spMkLst>
        </pc:spChg>
        <pc:spChg chg="del">
          <ac:chgData name="Marco Parenzan" userId="a83bbb23f3e251dc" providerId="LiveId" clId="{DA7E8AE0-63C7-43A1-8AFF-8196CD0A8064}" dt="2024-04-16T18:59:58.803" v="120" actId="700"/>
          <ac:spMkLst>
            <pc:docMk/>
            <pc:sldMk cId="2072055234" sldId="263"/>
            <ac:spMk id="4" creationId="{2284BFA9-03C2-D27B-5C83-462C8B830EDA}"/>
          </ac:spMkLst>
        </pc:spChg>
        <pc:spChg chg="add mod ord">
          <ac:chgData name="Marco Parenzan" userId="a83bbb23f3e251dc" providerId="LiveId" clId="{DA7E8AE0-63C7-43A1-8AFF-8196CD0A8064}" dt="2024-04-17T20:16:34.474" v="213" actId="6264"/>
          <ac:spMkLst>
            <pc:docMk/>
            <pc:sldMk cId="2072055234" sldId="263"/>
            <ac:spMk id="5" creationId="{EB40B28E-F5FF-138F-052D-71D061CA55B7}"/>
          </ac:spMkLst>
        </pc:spChg>
        <pc:spChg chg="add del mod ord">
          <ac:chgData name="Marco Parenzan" userId="a83bbb23f3e251dc" providerId="LiveId" clId="{DA7E8AE0-63C7-43A1-8AFF-8196CD0A8064}" dt="2024-04-16T19:00:01.721" v="121"/>
          <ac:spMkLst>
            <pc:docMk/>
            <pc:sldMk cId="2072055234" sldId="263"/>
            <ac:spMk id="6" creationId="{9645D033-8145-84F8-B213-B3D7CDDFFF65}"/>
          </ac:spMkLst>
        </pc:spChg>
        <pc:spChg chg="add del mod">
          <ac:chgData name="Marco Parenzan" userId="a83bbb23f3e251dc" providerId="LiveId" clId="{DA7E8AE0-63C7-43A1-8AFF-8196CD0A8064}" dt="2024-04-17T20:15:57.566" v="206"/>
          <ac:spMkLst>
            <pc:docMk/>
            <pc:sldMk cId="2072055234" sldId="263"/>
            <ac:spMk id="10" creationId="{7BF1D33B-5156-3ECA-2A0F-47B0691324C9}"/>
          </ac:spMkLst>
        </pc:spChg>
        <pc:spChg chg="add del mod">
          <ac:chgData name="Marco Parenzan" userId="a83bbb23f3e251dc" providerId="LiveId" clId="{DA7E8AE0-63C7-43A1-8AFF-8196CD0A8064}" dt="2024-04-17T20:16:18.949" v="211"/>
          <ac:spMkLst>
            <pc:docMk/>
            <pc:sldMk cId="2072055234" sldId="263"/>
            <ac:spMk id="11" creationId="{DBCE168D-1EE6-AF26-DAB2-EA835298F935}"/>
          </ac:spMkLst>
        </pc:spChg>
        <pc:spChg chg="add del mod">
          <ac:chgData name="Marco Parenzan" userId="a83bbb23f3e251dc" providerId="LiveId" clId="{DA7E8AE0-63C7-43A1-8AFF-8196CD0A8064}" dt="2024-04-17T20:16:34.474" v="213" actId="6264"/>
          <ac:spMkLst>
            <pc:docMk/>
            <pc:sldMk cId="2072055234" sldId="263"/>
            <ac:spMk id="14" creationId="{0D0E56A4-D2EC-588B-B351-475AD048A4CD}"/>
          </ac:spMkLst>
        </pc:spChg>
        <pc:spChg chg="add del mod">
          <ac:chgData name="Marco Parenzan" userId="a83bbb23f3e251dc" providerId="LiveId" clId="{DA7E8AE0-63C7-43A1-8AFF-8196CD0A8064}" dt="2024-04-17T20:16:34.474" v="213" actId="6264"/>
          <ac:spMkLst>
            <pc:docMk/>
            <pc:sldMk cId="2072055234" sldId="263"/>
            <ac:spMk id="15" creationId="{1D3B5696-55DD-528C-A2EC-04F1E0F5DB6D}"/>
          </ac:spMkLst>
        </pc:spChg>
        <pc:picChg chg="add del">
          <ac:chgData name="Marco Parenzan" userId="a83bbb23f3e251dc" providerId="LiveId" clId="{DA7E8AE0-63C7-43A1-8AFF-8196CD0A8064}" dt="2024-04-17T20:01:52.644" v="199" actId="21"/>
          <ac:picMkLst>
            <pc:docMk/>
            <pc:sldMk cId="2072055234" sldId="263"/>
            <ac:picMk id="6" creationId="{D7F0E43F-E7F8-F2D2-5D9D-433A4AEF7280}"/>
          </ac:picMkLst>
        </pc:picChg>
        <pc:picChg chg="add del mod modCrop">
          <ac:chgData name="Marco Parenzan" userId="a83bbb23f3e251dc" providerId="LiveId" clId="{DA7E8AE0-63C7-43A1-8AFF-8196CD0A8064}" dt="2024-04-17T20:01:51.345" v="197" actId="478"/>
          <ac:picMkLst>
            <pc:docMk/>
            <pc:sldMk cId="2072055234" sldId="263"/>
            <ac:picMk id="7" creationId="{B1CAC45B-A95C-C45B-D7B6-7E625EC41640}"/>
          </ac:picMkLst>
        </pc:picChg>
        <pc:picChg chg="add del mod">
          <ac:chgData name="Marco Parenzan" userId="a83bbb23f3e251dc" providerId="LiveId" clId="{DA7E8AE0-63C7-43A1-8AFF-8196CD0A8064}" dt="2024-04-17T20:15:55.322" v="205" actId="478"/>
          <ac:picMkLst>
            <pc:docMk/>
            <pc:sldMk cId="2072055234" sldId="263"/>
            <ac:picMk id="8" creationId="{D7F0E43F-E7F8-F2D2-5D9D-433A4AEF7280}"/>
          </ac:picMkLst>
        </pc:picChg>
        <pc:picChg chg="add del mod modCrop">
          <ac:chgData name="Marco Parenzan" userId="a83bbb23f3e251dc" providerId="LiveId" clId="{DA7E8AE0-63C7-43A1-8AFF-8196CD0A8064}" dt="2024-04-17T20:16:16.550" v="210" actId="21"/>
          <ac:picMkLst>
            <pc:docMk/>
            <pc:sldMk cId="2072055234" sldId="263"/>
            <ac:picMk id="12" creationId="{41BF80C5-C03A-6C52-C939-B9876D209904}"/>
          </ac:picMkLst>
        </pc:picChg>
        <pc:picChg chg="add mod ord">
          <ac:chgData name="Marco Parenzan" userId="a83bbb23f3e251dc" providerId="LiveId" clId="{DA7E8AE0-63C7-43A1-8AFF-8196CD0A8064}" dt="2024-04-17T20:16:34.474" v="213" actId="6264"/>
          <ac:picMkLst>
            <pc:docMk/>
            <pc:sldMk cId="2072055234" sldId="263"/>
            <ac:picMk id="13" creationId="{41BF80C5-C03A-6C52-C939-B9876D209904}"/>
          </ac:picMkLst>
        </pc:picChg>
      </pc:sldChg>
      <pc:sldChg chg="add ord">
        <pc:chgData name="Marco Parenzan" userId="a83bbb23f3e251dc" providerId="LiveId" clId="{DA7E8AE0-63C7-43A1-8AFF-8196CD0A8064}" dt="2024-04-18T09:29:54.333" v="1199" actId="20578"/>
        <pc:sldMkLst>
          <pc:docMk/>
          <pc:sldMk cId="2987639824" sldId="263"/>
        </pc:sldMkLst>
      </pc:sldChg>
      <pc:sldChg chg="addSp delSp modSp new del mod modClrScheme chgLayout">
        <pc:chgData name="Marco Parenzan" userId="a83bbb23f3e251dc" providerId="LiveId" clId="{DA7E8AE0-63C7-43A1-8AFF-8196CD0A8064}" dt="2024-04-18T00:43:36.533" v="812" actId="18676"/>
        <pc:sldMkLst>
          <pc:docMk/>
          <pc:sldMk cId="3643867269" sldId="264"/>
        </pc:sldMkLst>
        <pc:spChg chg="del mod ord">
          <ac:chgData name="Marco Parenzan" userId="a83bbb23f3e251dc" providerId="LiveId" clId="{DA7E8AE0-63C7-43A1-8AFF-8196CD0A8064}" dt="2024-04-16T19:05:23.610" v="153" actId="700"/>
          <ac:spMkLst>
            <pc:docMk/>
            <pc:sldMk cId="3643867269" sldId="264"/>
            <ac:spMk id="2" creationId="{D1C03CB0-CDF6-7792-11BA-B2F4E86508A0}"/>
          </ac:spMkLst>
        </pc:spChg>
        <pc:spChg chg="del mod ord">
          <ac:chgData name="Marco Parenzan" userId="a83bbb23f3e251dc" providerId="LiveId" clId="{DA7E8AE0-63C7-43A1-8AFF-8196CD0A8064}" dt="2024-04-16T19:05:23.610" v="153" actId="700"/>
          <ac:spMkLst>
            <pc:docMk/>
            <pc:sldMk cId="3643867269" sldId="264"/>
            <ac:spMk id="3" creationId="{452B8B96-4C63-1996-7918-07D50D7A6EFB}"/>
          </ac:spMkLst>
        </pc:spChg>
        <pc:spChg chg="del">
          <ac:chgData name="Marco Parenzan" userId="a83bbb23f3e251dc" providerId="LiveId" clId="{DA7E8AE0-63C7-43A1-8AFF-8196CD0A8064}" dt="2024-04-16T19:05:23.610" v="153" actId="700"/>
          <ac:spMkLst>
            <pc:docMk/>
            <pc:sldMk cId="3643867269" sldId="264"/>
            <ac:spMk id="4" creationId="{6E745C59-A762-F2A5-73C8-AC70E30DEB0F}"/>
          </ac:spMkLst>
        </pc:spChg>
        <pc:spChg chg="add mod ord">
          <ac:chgData name="Marco Parenzan" userId="a83bbb23f3e251dc" providerId="LiveId" clId="{DA7E8AE0-63C7-43A1-8AFF-8196CD0A8064}" dt="2024-04-16T19:05:23.610" v="153" actId="700"/>
          <ac:spMkLst>
            <pc:docMk/>
            <pc:sldMk cId="3643867269" sldId="264"/>
            <ac:spMk id="5" creationId="{3D427B19-3385-F8A0-07CD-DEDFC0632A41}"/>
          </ac:spMkLst>
        </pc:spChg>
        <pc:spChg chg="add del mod ord">
          <ac:chgData name="Marco Parenzan" userId="a83bbb23f3e251dc" providerId="LiveId" clId="{DA7E8AE0-63C7-43A1-8AFF-8196CD0A8064}" dt="2024-04-16T19:05:26.641" v="154"/>
          <ac:spMkLst>
            <pc:docMk/>
            <pc:sldMk cId="3643867269" sldId="264"/>
            <ac:spMk id="6" creationId="{9ADF6BBE-5192-5C2D-B0DA-65DB17CC0685}"/>
          </ac:spMkLst>
        </pc:spChg>
        <pc:picChg chg="add mod">
          <ac:chgData name="Marco Parenzan" userId="a83bbb23f3e251dc" providerId="LiveId" clId="{DA7E8AE0-63C7-43A1-8AFF-8196CD0A8064}" dt="2024-04-16T19:05:26.641" v="154"/>
          <ac:picMkLst>
            <pc:docMk/>
            <pc:sldMk cId="3643867269" sldId="264"/>
            <ac:picMk id="7" creationId="{DE8A5CA3-D990-D29E-B1A9-80ADCD5F7BAB}"/>
          </ac:picMkLst>
        </pc:picChg>
      </pc:sldChg>
      <pc:sldChg chg="addSp delSp modSp new del mod modClrScheme chgLayout">
        <pc:chgData name="Marco Parenzan" userId="a83bbb23f3e251dc" providerId="LiveId" clId="{DA7E8AE0-63C7-43A1-8AFF-8196CD0A8064}" dt="2024-04-18T00:43:36.533" v="812" actId="18676"/>
        <pc:sldMkLst>
          <pc:docMk/>
          <pc:sldMk cId="3598810736" sldId="265"/>
        </pc:sldMkLst>
        <pc:spChg chg="del mod ord">
          <ac:chgData name="Marco Parenzan" userId="a83bbb23f3e251dc" providerId="LiveId" clId="{DA7E8AE0-63C7-43A1-8AFF-8196CD0A8064}" dt="2024-04-16T19:06:18.874" v="156" actId="700"/>
          <ac:spMkLst>
            <pc:docMk/>
            <pc:sldMk cId="3598810736" sldId="265"/>
            <ac:spMk id="2" creationId="{5BB22B51-BFD8-CB75-BAB4-5DA8BF327332}"/>
          </ac:spMkLst>
        </pc:spChg>
        <pc:spChg chg="del mod ord">
          <ac:chgData name="Marco Parenzan" userId="a83bbb23f3e251dc" providerId="LiveId" clId="{DA7E8AE0-63C7-43A1-8AFF-8196CD0A8064}" dt="2024-04-16T19:06:18.874" v="156" actId="700"/>
          <ac:spMkLst>
            <pc:docMk/>
            <pc:sldMk cId="3598810736" sldId="265"/>
            <ac:spMk id="3" creationId="{6894D1B7-E4C9-FE8D-1109-0E05389AC781}"/>
          </ac:spMkLst>
        </pc:spChg>
        <pc:spChg chg="del">
          <ac:chgData name="Marco Parenzan" userId="a83bbb23f3e251dc" providerId="LiveId" clId="{DA7E8AE0-63C7-43A1-8AFF-8196CD0A8064}" dt="2024-04-16T19:06:18.874" v="156" actId="700"/>
          <ac:spMkLst>
            <pc:docMk/>
            <pc:sldMk cId="3598810736" sldId="265"/>
            <ac:spMk id="4" creationId="{E63BFC96-92AE-D2F5-0087-20BE2871A451}"/>
          </ac:spMkLst>
        </pc:spChg>
        <pc:spChg chg="add mod ord">
          <ac:chgData name="Marco Parenzan" userId="a83bbb23f3e251dc" providerId="LiveId" clId="{DA7E8AE0-63C7-43A1-8AFF-8196CD0A8064}" dt="2024-04-16T19:06:18.874" v="156" actId="700"/>
          <ac:spMkLst>
            <pc:docMk/>
            <pc:sldMk cId="3598810736" sldId="265"/>
            <ac:spMk id="5" creationId="{24F79ECE-6794-AC06-CBCB-C9E1B4D5E5CA}"/>
          </ac:spMkLst>
        </pc:spChg>
        <pc:spChg chg="add del mod ord">
          <ac:chgData name="Marco Parenzan" userId="a83bbb23f3e251dc" providerId="LiveId" clId="{DA7E8AE0-63C7-43A1-8AFF-8196CD0A8064}" dt="2024-04-16T19:06:21.328" v="157"/>
          <ac:spMkLst>
            <pc:docMk/>
            <pc:sldMk cId="3598810736" sldId="265"/>
            <ac:spMk id="6" creationId="{2AA6CD96-399C-8E83-862C-85D30D057D4D}"/>
          </ac:spMkLst>
        </pc:spChg>
        <pc:picChg chg="add mod">
          <ac:chgData name="Marco Parenzan" userId="a83bbb23f3e251dc" providerId="LiveId" clId="{DA7E8AE0-63C7-43A1-8AFF-8196CD0A8064}" dt="2024-04-16T19:06:21.328" v="157"/>
          <ac:picMkLst>
            <pc:docMk/>
            <pc:sldMk cId="3598810736" sldId="265"/>
            <ac:picMk id="3074" creationId="{57845177-3C09-5094-C42C-6EED2CF7D6F0}"/>
          </ac:picMkLst>
        </pc:picChg>
      </pc:sldChg>
      <pc:sldChg chg="new del">
        <pc:chgData name="Marco Parenzan" userId="a83bbb23f3e251dc" providerId="LiveId" clId="{DA7E8AE0-63C7-43A1-8AFF-8196CD0A8064}" dt="2024-04-18T00:43:36.533" v="812" actId="18676"/>
        <pc:sldMkLst>
          <pc:docMk/>
          <pc:sldMk cId="2179550263" sldId="266"/>
        </pc:sldMkLst>
      </pc:sldChg>
      <pc:sldChg chg="addSp delSp modSp new del mod modClrScheme chgLayout">
        <pc:chgData name="Marco Parenzan" userId="a83bbb23f3e251dc" providerId="LiveId" clId="{DA7E8AE0-63C7-43A1-8AFF-8196CD0A8064}" dt="2024-04-18T00:43:36.533" v="812" actId="18676"/>
        <pc:sldMkLst>
          <pc:docMk/>
          <pc:sldMk cId="1674784250" sldId="267"/>
        </pc:sldMkLst>
        <pc:spChg chg="del mod ord">
          <ac:chgData name="Marco Parenzan" userId="a83bbb23f3e251dc" providerId="LiveId" clId="{DA7E8AE0-63C7-43A1-8AFF-8196CD0A8064}" dt="2024-04-16T19:57:00.528" v="160" actId="700"/>
          <ac:spMkLst>
            <pc:docMk/>
            <pc:sldMk cId="1674784250" sldId="267"/>
            <ac:spMk id="2" creationId="{00C7A460-7B03-6177-E636-348092A75B25}"/>
          </ac:spMkLst>
        </pc:spChg>
        <pc:spChg chg="del mod ord">
          <ac:chgData name="Marco Parenzan" userId="a83bbb23f3e251dc" providerId="LiveId" clId="{DA7E8AE0-63C7-43A1-8AFF-8196CD0A8064}" dt="2024-04-16T19:57:00.528" v="160" actId="700"/>
          <ac:spMkLst>
            <pc:docMk/>
            <pc:sldMk cId="1674784250" sldId="267"/>
            <ac:spMk id="3" creationId="{93CAE8AD-B93F-3F9C-BC6D-9EB1099A3C52}"/>
          </ac:spMkLst>
        </pc:spChg>
        <pc:spChg chg="del">
          <ac:chgData name="Marco Parenzan" userId="a83bbb23f3e251dc" providerId="LiveId" clId="{DA7E8AE0-63C7-43A1-8AFF-8196CD0A8064}" dt="2024-04-16T19:57:00.528" v="160" actId="700"/>
          <ac:spMkLst>
            <pc:docMk/>
            <pc:sldMk cId="1674784250" sldId="267"/>
            <ac:spMk id="4" creationId="{6A785ECC-5BBA-CFDA-2F7E-97604869B0FF}"/>
          </ac:spMkLst>
        </pc:spChg>
        <pc:spChg chg="add mod ord">
          <ac:chgData name="Marco Parenzan" userId="a83bbb23f3e251dc" providerId="LiveId" clId="{DA7E8AE0-63C7-43A1-8AFF-8196CD0A8064}" dt="2024-04-16T19:57:06.026" v="184" actId="20577"/>
          <ac:spMkLst>
            <pc:docMk/>
            <pc:sldMk cId="1674784250" sldId="267"/>
            <ac:spMk id="5" creationId="{2166BBB7-258E-0E68-AD3B-A935E314EC23}"/>
          </ac:spMkLst>
        </pc:spChg>
        <pc:spChg chg="add mod ord">
          <ac:chgData name="Marco Parenzan" userId="a83bbb23f3e251dc" providerId="LiveId" clId="{DA7E8AE0-63C7-43A1-8AFF-8196CD0A8064}" dt="2024-04-16T19:57:00.528" v="160" actId="700"/>
          <ac:spMkLst>
            <pc:docMk/>
            <pc:sldMk cId="1674784250" sldId="267"/>
            <ac:spMk id="6" creationId="{062C3B70-8F61-BDF9-490F-246271F1C709}"/>
          </ac:spMkLst>
        </pc:spChg>
      </pc:sldChg>
      <pc:sldChg chg="add ord">
        <pc:chgData name="Marco Parenzan" userId="a83bbb23f3e251dc" providerId="LiveId" clId="{DA7E8AE0-63C7-43A1-8AFF-8196CD0A8064}" dt="2024-04-18T09:29:56.974" v="1201"/>
        <pc:sldMkLst>
          <pc:docMk/>
          <pc:sldMk cId="3903118704" sldId="268"/>
        </pc:sldMkLst>
      </pc:sldChg>
      <pc:sldChg chg="addSp delSp modSp new del mod chgLayout">
        <pc:chgData name="Marco Parenzan" userId="a83bbb23f3e251dc" providerId="LiveId" clId="{DA7E8AE0-63C7-43A1-8AFF-8196CD0A8064}" dt="2024-04-18T00:16:55.127" v="762" actId="2696"/>
        <pc:sldMkLst>
          <pc:docMk/>
          <pc:sldMk cId="3964272163" sldId="268"/>
        </pc:sldMkLst>
        <pc:spChg chg="add del">
          <ac:chgData name="Marco Parenzan" userId="a83bbb23f3e251dc" providerId="LiveId" clId="{DA7E8AE0-63C7-43A1-8AFF-8196CD0A8064}" dt="2024-04-17T20:18:54.900" v="221" actId="6264"/>
          <ac:spMkLst>
            <pc:docMk/>
            <pc:sldMk cId="3964272163" sldId="268"/>
            <ac:spMk id="2" creationId="{F87B90A6-3BCC-0607-76E1-5BD45F3D5A07}"/>
          </ac:spMkLst>
        </pc:spChg>
        <pc:spChg chg="add del">
          <ac:chgData name="Marco Parenzan" userId="a83bbb23f3e251dc" providerId="LiveId" clId="{DA7E8AE0-63C7-43A1-8AFF-8196CD0A8064}" dt="2024-04-17T20:18:50.355" v="219" actId="3680"/>
          <ac:spMkLst>
            <pc:docMk/>
            <pc:sldMk cId="3964272163" sldId="268"/>
            <ac:spMk id="3" creationId="{C6B5335B-FD9D-29C6-7EED-A83EE753528A}"/>
          </ac:spMkLst>
        </pc:spChg>
        <pc:spChg chg="add del mod">
          <ac:chgData name="Marco Parenzan" userId="a83bbb23f3e251dc" providerId="LiveId" clId="{DA7E8AE0-63C7-43A1-8AFF-8196CD0A8064}" dt="2024-04-17T20:18:41.210" v="217" actId="6264"/>
          <ac:spMkLst>
            <pc:docMk/>
            <pc:sldMk cId="3964272163" sldId="268"/>
            <ac:spMk id="5" creationId="{7C7C2F78-2BD9-3A17-1088-3BC0A6DCD20E}"/>
          </ac:spMkLst>
        </pc:spChg>
        <pc:spChg chg="add del mod ord">
          <ac:chgData name="Marco Parenzan" userId="a83bbb23f3e251dc" providerId="LiveId" clId="{DA7E8AE0-63C7-43A1-8AFF-8196CD0A8064}" dt="2024-04-17T20:18:41.210" v="217" actId="6264"/>
          <ac:spMkLst>
            <pc:docMk/>
            <pc:sldMk cId="3964272163" sldId="268"/>
            <ac:spMk id="6" creationId="{2EE7025E-D41F-2755-A04F-CDFDD77B9413}"/>
          </ac:spMkLst>
        </pc:spChg>
        <pc:spChg chg="add del mod">
          <ac:chgData name="Marco Parenzan" userId="a83bbb23f3e251dc" providerId="LiveId" clId="{DA7E8AE0-63C7-43A1-8AFF-8196CD0A8064}" dt="2024-04-17T20:18:54.900" v="221" actId="6264"/>
          <ac:spMkLst>
            <pc:docMk/>
            <pc:sldMk cId="3964272163" sldId="268"/>
            <ac:spMk id="8" creationId="{0B369E61-8441-267C-8F03-438F9DD2D47B}"/>
          </ac:spMkLst>
        </pc:spChg>
        <pc:spChg chg="add del mod ord">
          <ac:chgData name="Marco Parenzan" userId="a83bbb23f3e251dc" providerId="LiveId" clId="{DA7E8AE0-63C7-43A1-8AFF-8196CD0A8064}" dt="2024-04-17T20:19:02.411" v="227" actId="6264"/>
          <ac:spMkLst>
            <pc:docMk/>
            <pc:sldMk cId="3964272163" sldId="268"/>
            <ac:spMk id="9" creationId="{1830AC49-6FFE-CCBF-58E8-AD827ADFD66B}"/>
          </ac:spMkLst>
        </pc:spChg>
        <pc:spChg chg="add del mod">
          <ac:chgData name="Marco Parenzan" userId="a83bbb23f3e251dc" providerId="LiveId" clId="{DA7E8AE0-63C7-43A1-8AFF-8196CD0A8064}" dt="2024-04-17T20:19:02.411" v="227" actId="6264"/>
          <ac:spMkLst>
            <pc:docMk/>
            <pc:sldMk cId="3964272163" sldId="268"/>
            <ac:spMk id="10" creationId="{8F530827-4CC5-E58F-024B-A830A72B888E}"/>
          </ac:spMkLst>
        </pc:spChg>
        <pc:spChg chg="add mod ord">
          <ac:chgData name="Marco Parenzan" userId="a83bbb23f3e251dc" providerId="LiveId" clId="{DA7E8AE0-63C7-43A1-8AFF-8196CD0A8064}" dt="2024-04-17T20:19:13.050" v="232" actId="6264"/>
          <ac:spMkLst>
            <pc:docMk/>
            <pc:sldMk cId="3964272163" sldId="268"/>
            <ac:spMk id="11" creationId="{A8CCE458-CD46-C7DB-B954-C67C538308C7}"/>
          </ac:spMkLst>
        </pc:spChg>
        <pc:spChg chg="add del mod">
          <ac:chgData name="Marco Parenzan" userId="a83bbb23f3e251dc" providerId="LiveId" clId="{DA7E8AE0-63C7-43A1-8AFF-8196CD0A8064}" dt="2024-04-17T20:19:13.050" v="232" actId="6264"/>
          <ac:spMkLst>
            <pc:docMk/>
            <pc:sldMk cId="3964272163" sldId="268"/>
            <ac:spMk id="12" creationId="{71938EC3-5224-564B-6220-38243DDBB70A}"/>
          </ac:spMkLst>
        </pc:spChg>
        <pc:spChg chg="add del mod">
          <ac:chgData name="Marco Parenzan" userId="a83bbb23f3e251dc" providerId="LiveId" clId="{DA7E8AE0-63C7-43A1-8AFF-8196CD0A8064}" dt="2024-04-17T20:19:13.050" v="232" actId="6264"/>
          <ac:spMkLst>
            <pc:docMk/>
            <pc:sldMk cId="3964272163" sldId="268"/>
            <ac:spMk id="13" creationId="{48C0685A-AB44-E670-73EF-294E187272B2}"/>
          </ac:spMkLst>
        </pc:spChg>
        <pc:graphicFrameChg chg="add mod ord">
          <ac:chgData name="Marco Parenzan" userId="a83bbb23f3e251dc" providerId="LiveId" clId="{DA7E8AE0-63C7-43A1-8AFF-8196CD0A8064}" dt="2024-04-17T20:18:45.797" v="218"/>
          <ac:graphicFrameMkLst>
            <pc:docMk/>
            <pc:sldMk cId="3964272163" sldId="268"/>
            <ac:graphicFrameMk id="4" creationId="{E9B4EB24-F69E-BFDB-9CC1-B41B5924AD94}"/>
          </ac:graphicFrameMkLst>
        </pc:graphicFrameChg>
        <pc:graphicFrameChg chg="add mod ord modGraphic">
          <ac:chgData name="Marco Parenzan" userId="a83bbb23f3e251dc" providerId="LiveId" clId="{DA7E8AE0-63C7-43A1-8AFF-8196CD0A8064}" dt="2024-04-17T20:19:13.050" v="232" actId="6264"/>
          <ac:graphicFrameMkLst>
            <pc:docMk/>
            <pc:sldMk cId="3964272163" sldId="268"/>
            <ac:graphicFrameMk id="7" creationId="{1F2CCDC2-38CE-3722-A103-AD0D01BC0BF9}"/>
          </ac:graphicFrameMkLst>
        </pc:graphicFrameChg>
      </pc:sldChg>
      <pc:sldChg chg="addSp delSp modSp new mod">
        <pc:chgData name="Marco Parenzan" userId="a83bbb23f3e251dc" providerId="LiveId" clId="{DA7E8AE0-63C7-43A1-8AFF-8196CD0A8064}" dt="2024-04-17T20:23:36.717" v="328" actId="478"/>
        <pc:sldMkLst>
          <pc:docMk/>
          <pc:sldMk cId="2858887459" sldId="269"/>
        </pc:sldMkLst>
        <pc:spChg chg="mod">
          <ac:chgData name="Marco Parenzan" userId="a83bbb23f3e251dc" providerId="LiveId" clId="{DA7E8AE0-63C7-43A1-8AFF-8196CD0A8064}" dt="2024-04-17T20:20:21.958" v="239" actId="20577"/>
          <ac:spMkLst>
            <pc:docMk/>
            <pc:sldMk cId="2858887459" sldId="269"/>
            <ac:spMk id="2" creationId="{8E5643A7-529D-CA91-46F4-A46473AED8F1}"/>
          </ac:spMkLst>
        </pc:spChg>
        <pc:spChg chg="del">
          <ac:chgData name="Marco Parenzan" userId="a83bbb23f3e251dc" providerId="LiveId" clId="{DA7E8AE0-63C7-43A1-8AFF-8196CD0A8064}" dt="2024-04-17T20:20:24.034" v="240"/>
          <ac:spMkLst>
            <pc:docMk/>
            <pc:sldMk cId="2858887459" sldId="269"/>
            <ac:spMk id="3" creationId="{38AA9680-5E33-5E1D-ACE7-13E0E510A606}"/>
          </ac:spMkLst>
        </pc:spChg>
        <pc:spChg chg="add del mod">
          <ac:chgData name="Marco Parenzan" userId="a83bbb23f3e251dc" providerId="LiveId" clId="{DA7E8AE0-63C7-43A1-8AFF-8196CD0A8064}" dt="2024-04-17T20:20:26.880" v="241"/>
          <ac:spMkLst>
            <pc:docMk/>
            <pc:sldMk cId="2858887459" sldId="269"/>
            <ac:spMk id="4" creationId="{0CF98878-804C-A074-1E85-A204B545B285}"/>
          </ac:spMkLst>
        </pc:spChg>
        <pc:graphicFrameChg chg="add mod">
          <ac:chgData name="Marco Parenzan" userId="a83bbb23f3e251dc" providerId="LiveId" clId="{DA7E8AE0-63C7-43A1-8AFF-8196CD0A8064}" dt="2024-04-17T20:23:04.838" v="325"/>
          <ac:graphicFrameMkLst>
            <pc:docMk/>
            <pc:sldMk cId="2858887459" sldId="269"/>
            <ac:graphicFrameMk id="6" creationId="{E607251F-0FC0-F3AF-BAED-FED485FEB56F}"/>
          </ac:graphicFrameMkLst>
        </pc:graphicFrameChg>
        <pc:graphicFrameChg chg="add del mod">
          <ac:chgData name="Marco Parenzan" userId="a83bbb23f3e251dc" providerId="LiveId" clId="{DA7E8AE0-63C7-43A1-8AFF-8196CD0A8064}" dt="2024-04-17T20:23:36.717" v="328" actId="478"/>
          <ac:graphicFrameMkLst>
            <pc:docMk/>
            <pc:sldMk cId="2858887459" sldId="269"/>
            <ac:graphicFrameMk id="7" creationId="{E3CC9BED-AA81-87BB-50CB-6DF0D081EFF5}"/>
          </ac:graphicFrameMkLst>
        </pc:graphicFrameChg>
        <pc:picChg chg="add mod">
          <ac:chgData name="Marco Parenzan" userId="a83bbb23f3e251dc" providerId="LiveId" clId="{DA7E8AE0-63C7-43A1-8AFF-8196CD0A8064}" dt="2024-04-17T20:20:26.880" v="241"/>
          <ac:picMkLst>
            <pc:docMk/>
            <pc:sldMk cId="2858887459" sldId="269"/>
            <ac:picMk id="5" creationId="{B7A85D33-8937-CF61-FF67-04D20CFD8964}"/>
          </ac:picMkLst>
        </pc:picChg>
      </pc:sldChg>
      <pc:sldChg chg="addSp delSp modSp new mod chgLayout">
        <pc:chgData name="Marco Parenzan" userId="a83bbb23f3e251dc" providerId="LiveId" clId="{DA7E8AE0-63C7-43A1-8AFF-8196CD0A8064}" dt="2024-04-17T20:20:41.528" v="246" actId="6264"/>
        <pc:sldMkLst>
          <pc:docMk/>
          <pc:sldMk cId="3533422835" sldId="270"/>
        </pc:sldMkLst>
        <pc:spChg chg="mod ord">
          <ac:chgData name="Marco Parenzan" userId="a83bbb23f3e251dc" providerId="LiveId" clId="{DA7E8AE0-63C7-43A1-8AFF-8196CD0A8064}" dt="2024-04-17T20:20:41.528" v="246" actId="6264"/>
          <ac:spMkLst>
            <pc:docMk/>
            <pc:sldMk cId="3533422835" sldId="270"/>
            <ac:spMk id="2" creationId="{8751A4F1-5753-839D-6F20-32315F8402F3}"/>
          </ac:spMkLst>
        </pc:spChg>
        <pc:spChg chg="del">
          <ac:chgData name="Marco Parenzan" userId="a83bbb23f3e251dc" providerId="LiveId" clId="{DA7E8AE0-63C7-43A1-8AFF-8196CD0A8064}" dt="2024-04-17T20:20:35.470" v="243"/>
          <ac:spMkLst>
            <pc:docMk/>
            <pc:sldMk cId="3533422835" sldId="270"/>
            <ac:spMk id="3" creationId="{70AA1389-EB1A-08B9-E716-BA40EEA91447}"/>
          </ac:spMkLst>
        </pc:spChg>
        <pc:spChg chg="add del mod">
          <ac:chgData name="Marco Parenzan" userId="a83bbb23f3e251dc" providerId="LiveId" clId="{DA7E8AE0-63C7-43A1-8AFF-8196CD0A8064}" dt="2024-04-17T20:20:41.528" v="246" actId="6264"/>
          <ac:spMkLst>
            <pc:docMk/>
            <pc:sldMk cId="3533422835" sldId="270"/>
            <ac:spMk id="5" creationId="{99C0B98E-CE41-0B72-692C-16758A6954CA}"/>
          </ac:spMkLst>
        </pc:spChg>
        <pc:spChg chg="add del mod">
          <ac:chgData name="Marco Parenzan" userId="a83bbb23f3e251dc" providerId="LiveId" clId="{DA7E8AE0-63C7-43A1-8AFF-8196CD0A8064}" dt="2024-04-17T20:20:41.528" v="246" actId="6264"/>
          <ac:spMkLst>
            <pc:docMk/>
            <pc:sldMk cId="3533422835" sldId="270"/>
            <ac:spMk id="6" creationId="{098E37F9-2E19-85AE-019E-9DC5B0B5A3A9}"/>
          </ac:spMkLst>
        </pc:spChg>
        <pc:picChg chg="add mod ord">
          <ac:chgData name="Marco Parenzan" userId="a83bbb23f3e251dc" providerId="LiveId" clId="{DA7E8AE0-63C7-43A1-8AFF-8196CD0A8064}" dt="2024-04-17T20:20:41.528" v="246" actId="6264"/>
          <ac:picMkLst>
            <pc:docMk/>
            <pc:sldMk cId="3533422835" sldId="270"/>
            <ac:picMk id="4" creationId="{2195B301-F20B-111D-4D9A-2D6D5A6BA1CF}"/>
          </ac:picMkLst>
        </pc:picChg>
      </pc:sldChg>
      <pc:sldChg chg="addSp delSp modSp new mod chgLayout">
        <pc:chgData name="Marco Parenzan" userId="a83bbb23f3e251dc" providerId="LiveId" clId="{DA7E8AE0-63C7-43A1-8AFF-8196CD0A8064}" dt="2024-04-17T20:20:59.344" v="273" actId="6264"/>
        <pc:sldMkLst>
          <pc:docMk/>
          <pc:sldMk cId="4017244788" sldId="271"/>
        </pc:sldMkLst>
        <pc:spChg chg="mod ord">
          <ac:chgData name="Marco Parenzan" userId="a83bbb23f3e251dc" providerId="LiveId" clId="{DA7E8AE0-63C7-43A1-8AFF-8196CD0A8064}" dt="2024-04-17T20:20:59.344" v="273" actId="6264"/>
          <ac:spMkLst>
            <pc:docMk/>
            <pc:sldMk cId="4017244788" sldId="271"/>
            <ac:spMk id="2" creationId="{1CD591E9-F001-0DA1-268B-006649873EDA}"/>
          </ac:spMkLst>
        </pc:spChg>
        <pc:spChg chg="del">
          <ac:chgData name="Marco Parenzan" userId="a83bbb23f3e251dc" providerId="LiveId" clId="{DA7E8AE0-63C7-43A1-8AFF-8196CD0A8064}" dt="2024-04-17T20:20:50.618" v="248"/>
          <ac:spMkLst>
            <pc:docMk/>
            <pc:sldMk cId="4017244788" sldId="271"/>
            <ac:spMk id="3" creationId="{F796A616-6250-5891-7E79-ABBA3A7DD950}"/>
          </ac:spMkLst>
        </pc:spChg>
        <pc:spChg chg="add del mod">
          <ac:chgData name="Marco Parenzan" userId="a83bbb23f3e251dc" providerId="LiveId" clId="{DA7E8AE0-63C7-43A1-8AFF-8196CD0A8064}" dt="2024-04-17T20:20:59.344" v="273" actId="6264"/>
          <ac:spMkLst>
            <pc:docMk/>
            <pc:sldMk cId="4017244788" sldId="271"/>
            <ac:spMk id="5" creationId="{FD9525B6-BA70-55AC-8664-A56C1F32883B}"/>
          </ac:spMkLst>
        </pc:spChg>
        <pc:spChg chg="add del mod">
          <ac:chgData name="Marco Parenzan" userId="a83bbb23f3e251dc" providerId="LiveId" clId="{DA7E8AE0-63C7-43A1-8AFF-8196CD0A8064}" dt="2024-04-17T20:20:59.344" v="273" actId="6264"/>
          <ac:spMkLst>
            <pc:docMk/>
            <pc:sldMk cId="4017244788" sldId="271"/>
            <ac:spMk id="6" creationId="{ADC443B3-69EA-71AC-7AFD-ADD4AA930775}"/>
          </ac:spMkLst>
        </pc:spChg>
        <pc:picChg chg="add mod ord">
          <ac:chgData name="Marco Parenzan" userId="a83bbb23f3e251dc" providerId="LiveId" clId="{DA7E8AE0-63C7-43A1-8AFF-8196CD0A8064}" dt="2024-04-17T20:20:59.344" v="273" actId="6264"/>
          <ac:picMkLst>
            <pc:docMk/>
            <pc:sldMk cId="4017244788" sldId="271"/>
            <ac:picMk id="4" creationId="{1F3ABF85-5AB3-5C5D-8E4F-6FA3FC2FBC7E}"/>
          </ac:picMkLst>
        </pc:picChg>
      </pc:sldChg>
      <pc:sldChg chg="addSp delSp modSp new mod">
        <pc:chgData name="Marco Parenzan" userId="a83bbb23f3e251dc" providerId="LiveId" clId="{DA7E8AE0-63C7-43A1-8AFF-8196CD0A8064}" dt="2024-04-17T20:21:13.873" v="301"/>
        <pc:sldMkLst>
          <pc:docMk/>
          <pc:sldMk cId="595932856" sldId="272"/>
        </pc:sldMkLst>
        <pc:spChg chg="mod">
          <ac:chgData name="Marco Parenzan" userId="a83bbb23f3e251dc" providerId="LiveId" clId="{DA7E8AE0-63C7-43A1-8AFF-8196CD0A8064}" dt="2024-04-17T20:21:10.226" v="299" actId="20577"/>
          <ac:spMkLst>
            <pc:docMk/>
            <pc:sldMk cId="595932856" sldId="272"/>
            <ac:spMk id="2" creationId="{2DEA77F6-4706-F796-0403-6E1207811488}"/>
          </ac:spMkLst>
        </pc:spChg>
        <pc:spChg chg="del">
          <ac:chgData name="Marco Parenzan" userId="a83bbb23f3e251dc" providerId="LiveId" clId="{DA7E8AE0-63C7-43A1-8AFF-8196CD0A8064}" dt="2024-04-17T20:21:11.994" v="300"/>
          <ac:spMkLst>
            <pc:docMk/>
            <pc:sldMk cId="595932856" sldId="272"/>
            <ac:spMk id="3" creationId="{7DA0DD2E-6378-62DD-DBCB-9EF025BB06C0}"/>
          </ac:spMkLst>
        </pc:spChg>
        <pc:spChg chg="add del mod">
          <ac:chgData name="Marco Parenzan" userId="a83bbb23f3e251dc" providerId="LiveId" clId="{DA7E8AE0-63C7-43A1-8AFF-8196CD0A8064}" dt="2024-04-17T20:21:13.873" v="301"/>
          <ac:spMkLst>
            <pc:docMk/>
            <pc:sldMk cId="595932856" sldId="272"/>
            <ac:spMk id="4" creationId="{4908985F-5DC4-D459-866D-71E249176918}"/>
          </ac:spMkLst>
        </pc:spChg>
        <pc:picChg chg="add mod">
          <ac:chgData name="Marco Parenzan" userId="a83bbb23f3e251dc" providerId="LiveId" clId="{DA7E8AE0-63C7-43A1-8AFF-8196CD0A8064}" dt="2024-04-17T20:21:13.873" v="301"/>
          <ac:picMkLst>
            <pc:docMk/>
            <pc:sldMk cId="595932856" sldId="272"/>
            <ac:picMk id="5" creationId="{95064C4D-27C8-16CA-BEDA-347058C16EBE}"/>
          </ac:picMkLst>
        </pc:picChg>
      </pc:sldChg>
      <pc:sldChg chg="addSp delSp modSp new mod">
        <pc:chgData name="Marco Parenzan" userId="a83bbb23f3e251dc" providerId="LiveId" clId="{DA7E8AE0-63C7-43A1-8AFF-8196CD0A8064}" dt="2024-04-17T20:21:29.788" v="324" actId="20577"/>
        <pc:sldMkLst>
          <pc:docMk/>
          <pc:sldMk cId="958132770" sldId="273"/>
        </pc:sldMkLst>
        <pc:spChg chg="mod">
          <ac:chgData name="Marco Parenzan" userId="a83bbb23f3e251dc" providerId="LiveId" clId="{DA7E8AE0-63C7-43A1-8AFF-8196CD0A8064}" dt="2024-04-17T20:21:29.788" v="324" actId="20577"/>
          <ac:spMkLst>
            <pc:docMk/>
            <pc:sldMk cId="958132770" sldId="273"/>
            <ac:spMk id="2" creationId="{2BC906E2-86DC-459B-452E-D6C222C95BC7}"/>
          </ac:spMkLst>
        </pc:spChg>
        <pc:spChg chg="del">
          <ac:chgData name="Marco Parenzan" userId="a83bbb23f3e251dc" providerId="LiveId" clId="{DA7E8AE0-63C7-43A1-8AFF-8196CD0A8064}" dt="2024-04-17T20:21:24.443" v="303"/>
          <ac:spMkLst>
            <pc:docMk/>
            <pc:sldMk cId="958132770" sldId="273"/>
            <ac:spMk id="3" creationId="{17B976E8-6C3C-6EF5-BFBA-0045AB8E176D}"/>
          </ac:spMkLst>
        </pc:spChg>
        <pc:picChg chg="add mod">
          <ac:chgData name="Marco Parenzan" userId="a83bbb23f3e251dc" providerId="LiveId" clId="{DA7E8AE0-63C7-43A1-8AFF-8196CD0A8064}" dt="2024-04-17T20:21:24.443" v="303"/>
          <ac:picMkLst>
            <pc:docMk/>
            <pc:sldMk cId="958132770" sldId="273"/>
            <ac:picMk id="4" creationId="{F2D9306B-32D8-D09F-F0C7-F6B051DFF349}"/>
          </ac:picMkLst>
        </pc:picChg>
      </pc:sldChg>
      <pc:sldChg chg="add ord">
        <pc:chgData name="Marco Parenzan" userId="a83bbb23f3e251dc" providerId="LiveId" clId="{DA7E8AE0-63C7-43A1-8AFF-8196CD0A8064}" dt="2024-04-18T09:29:57.959" v="1203"/>
        <pc:sldMkLst>
          <pc:docMk/>
          <pc:sldMk cId="2897775375" sldId="274"/>
        </pc:sldMkLst>
      </pc:sldChg>
      <pc:sldChg chg="addSp delSp modSp new del mod chgLayout">
        <pc:chgData name="Marco Parenzan" userId="a83bbb23f3e251dc" providerId="LiveId" clId="{DA7E8AE0-63C7-43A1-8AFF-8196CD0A8064}" dt="2024-04-18T00:16:55.127" v="762" actId="2696"/>
        <pc:sldMkLst>
          <pc:docMk/>
          <pc:sldMk cId="3936642564" sldId="274"/>
        </pc:sldMkLst>
        <pc:spChg chg="mod ord">
          <ac:chgData name="Marco Parenzan" userId="a83bbb23f3e251dc" providerId="LiveId" clId="{DA7E8AE0-63C7-43A1-8AFF-8196CD0A8064}" dt="2024-04-17T20:35:38.465" v="349" actId="6264"/>
          <ac:spMkLst>
            <pc:docMk/>
            <pc:sldMk cId="3936642564" sldId="274"/>
            <ac:spMk id="2" creationId="{74107355-6A82-03B5-B6A9-F3D81B4F38F1}"/>
          </ac:spMkLst>
        </pc:spChg>
        <pc:spChg chg="mod ord">
          <ac:chgData name="Marco Parenzan" userId="a83bbb23f3e251dc" providerId="LiveId" clId="{DA7E8AE0-63C7-43A1-8AFF-8196CD0A8064}" dt="2024-04-17T20:35:38.465" v="349" actId="6264"/>
          <ac:spMkLst>
            <pc:docMk/>
            <pc:sldMk cId="3936642564" sldId="274"/>
            <ac:spMk id="3" creationId="{6A8774F9-634F-3E3F-A1DA-25B824B5E7BC}"/>
          </ac:spMkLst>
        </pc:spChg>
        <pc:spChg chg="add del mod">
          <ac:chgData name="Marco Parenzan" userId="a83bbb23f3e251dc" providerId="LiveId" clId="{DA7E8AE0-63C7-43A1-8AFF-8196CD0A8064}" dt="2024-04-17T20:35:38.465" v="349" actId="6264"/>
          <ac:spMkLst>
            <pc:docMk/>
            <pc:sldMk cId="3936642564" sldId="274"/>
            <ac:spMk id="4" creationId="{C2D54986-CC69-A5E3-8D3A-4856C24FBFE0}"/>
          </ac:spMkLst>
        </pc:spChg>
        <pc:spChg chg="add del mod">
          <ac:chgData name="Marco Parenzan" userId="a83bbb23f3e251dc" providerId="LiveId" clId="{DA7E8AE0-63C7-43A1-8AFF-8196CD0A8064}" dt="2024-04-17T20:35:38.465" v="349" actId="6264"/>
          <ac:spMkLst>
            <pc:docMk/>
            <pc:sldMk cId="3936642564" sldId="274"/>
            <ac:spMk id="5" creationId="{F605117B-4E53-55E1-9A18-A33526025648}"/>
          </ac:spMkLst>
        </pc:spChg>
      </pc:sldChg>
      <pc:sldChg chg="addSp delSp modSp new del mod chgLayout">
        <pc:chgData name="Marco Parenzan" userId="a83bbb23f3e251dc" providerId="LiveId" clId="{DA7E8AE0-63C7-43A1-8AFF-8196CD0A8064}" dt="2024-04-18T00:17:02.916" v="764" actId="2696"/>
        <pc:sldMkLst>
          <pc:docMk/>
          <pc:sldMk cId="1172297188" sldId="275"/>
        </pc:sldMkLst>
        <pc:spChg chg="mod ord">
          <ac:chgData name="Marco Parenzan" userId="a83bbb23f3e251dc" providerId="LiveId" clId="{DA7E8AE0-63C7-43A1-8AFF-8196CD0A8064}" dt="2024-04-17T20:38:38.772" v="373" actId="6264"/>
          <ac:spMkLst>
            <pc:docMk/>
            <pc:sldMk cId="1172297188" sldId="275"/>
            <ac:spMk id="2" creationId="{A03EFAFD-4251-EED4-A8F9-9211745ABD85}"/>
          </ac:spMkLst>
        </pc:spChg>
        <pc:spChg chg="del">
          <ac:chgData name="Marco Parenzan" userId="a83bbb23f3e251dc" providerId="LiveId" clId="{DA7E8AE0-63C7-43A1-8AFF-8196CD0A8064}" dt="2024-04-17T20:36:21.794" v="351" actId="1032"/>
          <ac:spMkLst>
            <pc:docMk/>
            <pc:sldMk cId="1172297188" sldId="275"/>
            <ac:spMk id="3" creationId="{011B813F-0352-BB58-9801-248F4FEE39A8}"/>
          </ac:spMkLst>
        </pc:spChg>
        <pc:spChg chg="add del mod">
          <ac:chgData name="Marco Parenzan" userId="a83bbb23f3e251dc" providerId="LiveId" clId="{DA7E8AE0-63C7-43A1-8AFF-8196CD0A8064}" dt="2024-04-17T20:38:38.772" v="373" actId="6264"/>
          <ac:spMkLst>
            <pc:docMk/>
            <pc:sldMk cId="1172297188" sldId="275"/>
            <ac:spMk id="5" creationId="{37AB2EEC-BA09-83C3-B88D-4197E8896602}"/>
          </ac:spMkLst>
        </pc:spChg>
        <pc:spChg chg="add del mod">
          <ac:chgData name="Marco Parenzan" userId="a83bbb23f3e251dc" providerId="LiveId" clId="{DA7E8AE0-63C7-43A1-8AFF-8196CD0A8064}" dt="2024-04-17T20:38:38.772" v="373" actId="6264"/>
          <ac:spMkLst>
            <pc:docMk/>
            <pc:sldMk cId="1172297188" sldId="275"/>
            <ac:spMk id="6" creationId="{71695808-44CE-0FFD-3C04-DDBCBD2DA1E5}"/>
          </ac:spMkLst>
        </pc:spChg>
        <pc:graphicFrameChg chg="add mod ord modGraphic">
          <ac:chgData name="Marco Parenzan" userId="a83bbb23f3e251dc" providerId="LiveId" clId="{DA7E8AE0-63C7-43A1-8AFF-8196CD0A8064}" dt="2024-04-17T20:38:38.772" v="373" actId="6264"/>
          <ac:graphicFrameMkLst>
            <pc:docMk/>
            <pc:sldMk cId="1172297188" sldId="275"/>
            <ac:graphicFrameMk id="4" creationId="{FD459BD2-AF03-7B2C-1EF0-A07953953806}"/>
          </ac:graphicFrameMkLst>
        </pc:graphicFrameChg>
      </pc:sldChg>
      <pc:sldChg chg="add ord">
        <pc:chgData name="Marco Parenzan" userId="a83bbb23f3e251dc" providerId="LiveId" clId="{DA7E8AE0-63C7-43A1-8AFF-8196CD0A8064}" dt="2024-04-18T09:29:54.333" v="1199" actId="20578"/>
        <pc:sldMkLst>
          <pc:docMk/>
          <pc:sldMk cId="2523627231" sldId="275"/>
        </pc:sldMkLst>
      </pc:sldChg>
      <pc:sldChg chg="addSp delSp modSp new del mod chgLayout">
        <pc:chgData name="Marco Parenzan" userId="a83bbb23f3e251dc" providerId="LiveId" clId="{DA7E8AE0-63C7-43A1-8AFF-8196CD0A8064}" dt="2024-04-18T00:17:25.198" v="768" actId="2696"/>
        <pc:sldMkLst>
          <pc:docMk/>
          <pc:sldMk cId="3113108969" sldId="276"/>
        </pc:sldMkLst>
        <pc:spChg chg="del">
          <ac:chgData name="Marco Parenzan" userId="a83bbb23f3e251dc" providerId="LiveId" clId="{DA7E8AE0-63C7-43A1-8AFF-8196CD0A8064}" dt="2024-04-17T21:12:39.112" v="380" actId="6264"/>
          <ac:spMkLst>
            <pc:docMk/>
            <pc:sldMk cId="3113108969" sldId="276"/>
            <ac:spMk id="2" creationId="{258F2EF3-31FA-1769-A91C-A46FD122C27B}"/>
          </ac:spMkLst>
        </pc:spChg>
        <pc:spChg chg="del">
          <ac:chgData name="Marco Parenzan" userId="a83bbb23f3e251dc" providerId="LiveId" clId="{DA7E8AE0-63C7-43A1-8AFF-8196CD0A8064}" dt="2024-04-17T21:12:31.874" v="377"/>
          <ac:spMkLst>
            <pc:docMk/>
            <pc:sldMk cId="3113108969" sldId="276"/>
            <ac:spMk id="3" creationId="{E90876A3-5CA1-D60B-446F-8B00B6C8E4A4}"/>
          </ac:spMkLst>
        </pc:spChg>
        <pc:spChg chg="add del mod">
          <ac:chgData name="Marco Parenzan" userId="a83bbb23f3e251dc" providerId="LiveId" clId="{DA7E8AE0-63C7-43A1-8AFF-8196CD0A8064}" dt="2024-04-17T21:12:39.112" v="380" actId="6264"/>
          <ac:spMkLst>
            <pc:docMk/>
            <pc:sldMk cId="3113108969" sldId="276"/>
            <ac:spMk id="5" creationId="{F8547C11-BD29-B43C-165C-40AFA117120F}"/>
          </ac:spMkLst>
        </pc:spChg>
        <pc:spChg chg="add del mod ord">
          <ac:chgData name="Marco Parenzan" userId="a83bbb23f3e251dc" providerId="LiveId" clId="{DA7E8AE0-63C7-43A1-8AFF-8196CD0A8064}" dt="2024-04-17T21:13:42.061" v="412" actId="6264"/>
          <ac:spMkLst>
            <pc:docMk/>
            <pc:sldMk cId="3113108969" sldId="276"/>
            <ac:spMk id="6" creationId="{D29A222C-AC78-60CB-D9E5-58E5E5098CFC}"/>
          </ac:spMkLst>
        </pc:spChg>
        <pc:spChg chg="add del mod">
          <ac:chgData name="Marco Parenzan" userId="a83bbb23f3e251dc" providerId="LiveId" clId="{DA7E8AE0-63C7-43A1-8AFF-8196CD0A8064}" dt="2024-04-17T21:13:42.061" v="412" actId="6264"/>
          <ac:spMkLst>
            <pc:docMk/>
            <pc:sldMk cId="3113108969" sldId="276"/>
            <ac:spMk id="7" creationId="{B9F10F68-FAB4-9455-FDF0-84CCCD7A404F}"/>
          </ac:spMkLst>
        </pc:spChg>
        <pc:spChg chg="add del mod ord">
          <ac:chgData name="Marco Parenzan" userId="a83bbb23f3e251dc" providerId="LiveId" clId="{DA7E8AE0-63C7-43A1-8AFF-8196CD0A8064}" dt="2024-04-17T21:13:57.316" v="428" actId="6264"/>
          <ac:spMkLst>
            <pc:docMk/>
            <pc:sldMk cId="3113108969" sldId="276"/>
            <ac:spMk id="8" creationId="{C0EFD947-BA82-045A-A642-39AEB60BAF60}"/>
          </ac:spMkLst>
        </pc:spChg>
        <pc:spChg chg="add del mod">
          <ac:chgData name="Marco Parenzan" userId="a83bbb23f3e251dc" providerId="LiveId" clId="{DA7E8AE0-63C7-43A1-8AFF-8196CD0A8064}" dt="2024-04-17T21:13:57.316" v="428" actId="6264"/>
          <ac:spMkLst>
            <pc:docMk/>
            <pc:sldMk cId="3113108969" sldId="276"/>
            <ac:spMk id="9" creationId="{5C219F42-F9DC-7C7E-195D-D63FE47D7C8D}"/>
          </ac:spMkLst>
        </pc:spChg>
        <pc:spChg chg="add del mod ord">
          <ac:chgData name="Marco Parenzan" userId="a83bbb23f3e251dc" providerId="LiveId" clId="{DA7E8AE0-63C7-43A1-8AFF-8196CD0A8064}" dt="2024-04-17T21:14:11.461" v="432"/>
          <ac:spMkLst>
            <pc:docMk/>
            <pc:sldMk cId="3113108969" sldId="276"/>
            <ac:spMk id="10" creationId="{50002E20-4097-5B47-8048-879616C111CB}"/>
          </ac:spMkLst>
        </pc:spChg>
        <pc:spChg chg="add mod ord">
          <ac:chgData name="Marco Parenzan" userId="a83bbb23f3e251dc" providerId="LiveId" clId="{DA7E8AE0-63C7-43A1-8AFF-8196CD0A8064}" dt="2024-04-17T21:14:23.389" v="438" actId="6264"/>
          <ac:spMkLst>
            <pc:docMk/>
            <pc:sldMk cId="3113108969" sldId="276"/>
            <ac:spMk id="11" creationId="{20F796E6-8838-9E1A-31F7-E229361FED1E}"/>
          </ac:spMkLst>
        </pc:spChg>
        <pc:spChg chg="add del mod">
          <ac:chgData name="Marco Parenzan" userId="a83bbb23f3e251dc" providerId="LiveId" clId="{DA7E8AE0-63C7-43A1-8AFF-8196CD0A8064}" dt="2024-04-17T21:14:14.449" v="433" actId="6264"/>
          <ac:spMkLst>
            <pc:docMk/>
            <pc:sldMk cId="3113108969" sldId="276"/>
            <ac:spMk id="12" creationId="{9BE76901-62A0-A769-4B4E-71227506DD1A}"/>
          </ac:spMkLst>
        </pc:spChg>
        <pc:spChg chg="add del mod">
          <ac:chgData name="Marco Parenzan" userId="a83bbb23f3e251dc" providerId="LiveId" clId="{DA7E8AE0-63C7-43A1-8AFF-8196CD0A8064}" dt="2024-04-17T21:14:14.449" v="433" actId="6264"/>
          <ac:spMkLst>
            <pc:docMk/>
            <pc:sldMk cId="3113108969" sldId="276"/>
            <ac:spMk id="13" creationId="{99D14734-5F6F-5D36-6D3A-EB784C62DC2A}"/>
          </ac:spMkLst>
        </pc:spChg>
        <pc:spChg chg="add del mod">
          <ac:chgData name="Marco Parenzan" userId="a83bbb23f3e251dc" providerId="LiveId" clId="{DA7E8AE0-63C7-43A1-8AFF-8196CD0A8064}" dt="2024-04-17T21:14:23.389" v="438" actId="6264"/>
          <ac:spMkLst>
            <pc:docMk/>
            <pc:sldMk cId="3113108969" sldId="276"/>
            <ac:spMk id="14" creationId="{60CA7A39-64D3-A450-D844-CAC22E2B91BA}"/>
          </ac:spMkLst>
        </pc:spChg>
        <pc:spChg chg="add del mod">
          <ac:chgData name="Marco Parenzan" userId="a83bbb23f3e251dc" providerId="LiveId" clId="{DA7E8AE0-63C7-43A1-8AFF-8196CD0A8064}" dt="2024-04-17T21:14:23.389" v="438" actId="6264"/>
          <ac:spMkLst>
            <pc:docMk/>
            <pc:sldMk cId="3113108969" sldId="276"/>
            <ac:spMk id="15" creationId="{5EDAA43C-E653-2E52-7761-1420FED6D580}"/>
          </ac:spMkLst>
        </pc:spChg>
        <pc:graphicFrameChg chg="add mod ord modGraphic">
          <ac:chgData name="Marco Parenzan" userId="a83bbb23f3e251dc" providerId="LiveId" clId="{DA7E8AE0-63C7-43A1-8AFF-8196CD0A8064}" dt="2024-04-17T21:17:00.272" v="461" actId="113"/>
          <ac:graphicFrameMkLst>
            <pc:docMk/>
            <pc:sldMk cId="3113108969" sldId="276"/>
            <ac:graphicFrameMk id="4" creationId="{7126B334-7A96-6B6A-AC39-49F913A178CD}"/>
          </ac:graphicFrameMkLst>
        </pc:graphicFrameChg>
      </pc:sldChg>
      <pc:sldChg chg="addSp delSp modSp add mod ord modClrScheme chgLayout">
        <pc:chgData name="Marco Parenzan" userId="a83bbb23f3e251dc" providerId="LiveId" clId="{DA7E8AE0-63C7-43A1-8AFF-8196CD0A8064}" dt="2024-04-18T09:29:54.333" v="1199" actId="20578"/>
        <pc:sldMkLst>
          <pc:docMk/>
          <pc:sldMk cId="3536895860" sldId="276"/>
        </pc:sldMkLst>
        <pc:spChg chg="add del mod">
          <ac:chgData name="Marco Parenzan" userId="a83bbb23f3e251dc" providerId="LiveId" clId="{DA7E8AE0-63C7-43A1-8AFF-8196CD0A8064}" dt="2024-04-18T00:47:52.284" v="813" actId="6264"/>
          <ac:spMkLst>
            <pc:docMk/>
            <pc:sldMk cId="3536895860" sldId="276"/>
            <ac:spMk id="2" creationId="{C47DFAA8-9F02-7A09-803A-E0803981526A}"/>
          </ac:spMkLst>
        </pc:spChg>
        <pc:spChg chg="add del mod">
          <ac:chgData name="Marco Parenzan" userId="a83bbb23f3e251dc" providerId="LiveId" clId="{DA7E8AE0-63C7-43A1-8AFF-8196CD0A8064}" dt="2024-04-18T00:47:52.284" v="813" actId="6264"/>
          <ac:spMkLst>
            <pc:docMk/>
            <pc:sldMk cId="3536895860" sldId="276"/>
            <ac:spMk id="3" creationId="{B92B3EEF-B10F-A736-738D-6DD3380F8720}"/>
          </ac:spMkLst>
        </pc:spChg>
        <pc:spChg chg="add del mod">
          <ac:chgData name="Marco Parenzan" userId="a83bbb23f3e251dc" providerId="LiveId" clId="{DA7E8AE0-63C7-43A1-8AFF-8196CD0A8064}" dt="2024-04-18T00:48:11.004" v="816" actId="6264"/>
          <ac:spMkLst>
            <pc:docMk/>
            <pc:sldMk cId="3536895860" sldId="276"/>
            <ac:spMk id="5" creationId="{35EAE00A-6A9B-3D48-12DC-C2BF56BC388C}"/>
          </ac:spMkLst>
        </pc:spChg>
        <pc:spChg chg="add del mod">
          <ac:chgData name="Marco Parenzan" userId="a83bbb23f3e251dc" providerId="LiveId" clId="{DA7E8AE0-63C7-43A1-8AFF-8196CD0A8064}" dt="2024-04-18T00:48:11.004" v="816" actId="6264"/>
          <ac:spMkLst>
            <pc:docMk/>
            <pc:sldMk cId="3536895860" sldId="276"/>
            <ac:spMk id="6" creationId="{E157E419-0622-E341-60D9-09B00965B701}"/>
          </ac:spMkLst>
        </pc:spChg>
        <pc:spChg chg="mod ord">
          <ac:chgData name="Marco Parenzan" userId="a83bbb23f3e251dc" providerId="LiveId" clId="{DA7E8AE0-63C7-43A1-8AFF-8196CD0A8064}" dt="2024-04-18T00:48:11.004" v="816" actId="6264"/>
          <ac:spMkLst>
            <pc:docMk/>
            <pc:sldMk cId="3536895860" sldId="276"/>
            <ac:spMk id="11" creationId="{20F796E6-8838-9E1A-31F7-E229361FED1E}"/>
          </ac:spMkLst>
        </pc:spChg>
        <pc:graphicFrameChg chg="mod ord modGraphic">
          <ac:chgData name="Marco Parenzan" userId="a83bbb23f3e251dc" providerId="LiveId" clId="{DA7E8AE0-63C7-43A1-8AFF-8196CD0A8064}" dt="2024-04-18T00:48:11.004" v="816" actId="6264"/>
          <ac:graphicFrameMkLst>
            <pc:docMk/>
            <pc:sldMk cId="3536895860" sldId="276"/>
            <ac:graphicFrameMk id="4" creationId="{7126B334-7A96-6B6A-AC39-49F913A178CD}"/>
          </ac:graphicFrameMkLst>
        </pc:graphicFrameChg>
      </pc:sldChg>
      <pc:sldChg chg="addSp delSp modSp new del mod chgLayout">
        <pc:chgData name="Marco Parenzan" userId="a83bbb23f3e251dc" providerId="LiveId" clId="{DA7E8AE0-63C7-43A1-8AFF-8196CD0A8064}" dt="2024-04-18T00:17:25.198" v="768" actId="2696"/>
        <pc:sldMkLst>
          <pc:docMk/>
          <pc:sldMk cId="1786715096" sldId="277"/>
        </pc:sldMkLst>
        <pc:spChg chg="del">
          <ac:chgData name="Marco Parenzan" userId="a83bbb23f3e251dc" providerId="LiveId" clId="{DA7E8AE0-63C7-43A1-8AFF-8196CD0A8064}" dt="2024-04-17T21:15:44.630" v="442" actId="6264"/>
          <ac:spMkLst>
            <pc:docMk/>
            <pc:sldMk cId="1786715096" sldId="277"/>
            <ac:spMk id="2" creationId="{EA677DD3-E837-C530-D3AF-FACB9036B8D8}"/>
          </ac:spMkLst>
        </pc:spChg>
        <pc:spChg chg="del">
          <ac:chgData name="Marco Parenzan" userId="a83bbb23f3e251dc" providerId="LiveId" clId="{DA7E8AE0-63C7-43A1-8AFF-8196CD0A8064}" dt="2024-04-17T21:15:35.895" v="440"/>
          <ac:spMkLst>
            <pc:docMk/>
            <pc:sldMk cId="1786715096" sldId="277"/>
            <ac:spMk id="3" creationId="{AB6E3FA7-7450-993E-8D15-583637EDAEB5}"/>
          </ac:spMkLst>
        </pc:spChg>
        <pc:spChg chg="add del mod">
          <ac:chgData name="Marco Parenzan" userId="a83bbb23f3e251dc" providerId="LiveId" clId="{DA7E8AE0-63C7-43A1-8AFF-8196CD0A8064}" dt="2024-04-17T21:15:44.630" v="442" actId="6264"/>
          <ac:spMkLst>
            <pc:docMk/>
            <pc:sldMk cId="1786715096" sldId="277"/>
            <ac:spMk id="5" creationId="{390A8F41-A9E2-20F8-39C2-E62A356DB93C}"/>
          </ac:spMkLst>
        </pc:spChg>
        <pc:spChg chg="add mod ord">
          <ac:chgData name="Marco Parenzan" userId="a83bbb23f3e251dc" providerId="LiveId" clId="{DA7E8AE0-63C7-43A1-8AFF-8196CD0A8064}" dt="2024-04-17T21:16:09.891" v="457"/>
          <ac:spMkLst>
            <pc:docMk/>
            <pc:sldMk cId="1786715096" sldId="277"/>
            <ac:spMk id="6" creationId="{3509E1AA-F2AB-FA51-93DD-7783ADD0CA16}"/>
          </ac:spMkLst>
        </pc:spChg>
        <pc:graphicFrameChg chg="add mod ord modGraphic">
          <ac:chgData name="Marco Parenzan" userId="a83bbb23f3e251dc" providerId="LiveId" clId="{DA7E8AE0-63C7-43A1-8AFF-8196CD0A8064}" dt="2024-04-17T21:16:53.414" v="460" actId="113"/>
          <ac:graphicFrameMkLst>
            <pc:docMk/>
            <pc:sldMk cId="1786715096" sldId="277"/>
            <ac:graphicFrameMk id="4" creationId="{67A38CA4-0F69-A330-7023-244465962FC8}"/>
          </ac:graphicFrameMkLst>
        </pc:graphicFrameChg>
      </pc:sldChg>
      <pc:sldChg chg="add ord">
        <pc:chgData name="Marco Parenzan" userId="a83bbb23f3e251dc" providerId="LiveId" clId="{DA7E8AE0-63C7-43A1-8AFF-8196CD0A8064}" dt="2024-04-18T09:29:54.333" v="1199" actId="20578"/>
        <pc:sldMkLst>
          <pc:docMk/>
          <pc:sldMk cId="2080276276" sldId="277"/>
        </pc:sldMkLst>
      </pc:sldChg>
      <pc:sldChg chg="addSp delSp modSp new mod chgLayout">
        <pc:chgData name="Marco Parenzan" userId="a83bbb23f3e251dc" providerId="LiveId" clId="{DA7E8AE0-63C7-43A1-8AFF-8196CD0A8064}" dt="2024-04-17T21:17:23.534" v="466" actId="6264"/>
        <pc:sldMkLst>
          <pc:docMk/>
          <pc:sldMk cId="4179517049" sldId="278"/>
        </pc:sldMkLst>
        <pc:spChg chg="mod ord">
          <ac:chgData name="Marco Parenzan" userId="a83bbb23f3e251dc" providerId="LiveId" clId="{DA7E8AE0-63C7-43A1-8AFF-8196CD0A8064}" dt="2024-04-17T21:17:23.534" v="466" actId="6264"/>
          <ac:spMkLst>
            <pc:docMk/>
            <pc:sldMk cId="4179517049" sldId="278"/>
            <ac:spMk id="2" creationId="{162964D6-9EAC-4B47-0252-2B4B8060095F}"/>
          </ac:spMkLst>
        </pc:spChg>
        <pc:spChg chg="mod ord">
          <ac:chgData name="Marco Parenzan" userId="a83bbb23f3e251dc" providerId="LiveId" clId="{DA7E8AE0-63C7-43A1-8AFF-8196CD0A8064}" dt="2024-04-17T21:17:23.534" v="466" actId="6264"/>
          <ac:spMkLst>
            <pc:docMk/>
            <pc:sldMk cId="4179517049" sldId="278"/>
            <ac:spMk id="3" creationId="{E46C8116-1789-51F3-0C38-50BE56E8434E}"/>
          </ac:spMkLst>
        </pc:spChg>
        <pc:spChg chg="add del mod">
          <ac:chgData name="Marco Parenzan" userId="a83bbb23f3e251dc" providerId="LiveId" clId="{DA7E8AE0-63C7-43A1-8AFF-8196CD0A8064}" dt="2024-04-17T21:17:23.534" v="466" actId="6264"/>
          <ac:spMkLst>
            <pc:docMk/>
            <pc:sldMk cId="4179517049" sldId="278"/>
            <ac:spMk id="4" creationId="{A6AFC4D4-7A2D-A145-E22C-3BC41791AE40}"/>
          </ac:spMkLst>
        </pc:spChg>
        <pc:spChg chg="add del mod">
          <ac:chgData name="Marco Parenzan" userId="a83bbb23f3e251dc" providerId="LiveId" clId="{DA7E8AE0-63C7-43A1-8AFF-8196CD0A8064}" dt="2024-04-17T21:17:23.534" v="466" actId="6264"/>
          <ac:spMkLst>
            <pc:docMk/>
            <pc:sldMk cId="4179517049" sldId="278"/>
            <ac:spMk id="5" creationId="{568ED5ED-9EE9-205B-950E-D10DBDC74409}"/>
          </ac:spMkLst>
        </pc:spChg>
      </pc:sldChg>
      <pc:sldChg chg="addSp delSp modSp new del mod chgLayout">
        <pc:chgData name="Marco Parenzan" userId="a83bbb23f3e251dc" providerId="LiveId" clId="{DA7E8AE0-63C7-43A1-8AFF-8196CD0A8064}" dt="2024-04-18T00:17:25.198" v="768" actId="2696"/>
        <pc:sldMkLst>
          <pc:docMk/>
          <pc:sldMk cId="202868142" sldId="279"/>
        </pc:sldMkLst>
        <pc:spChg chg="mod ord">
          <ac:chgData name="Marco Parenzan" userId="a83bbb23f3e251dc" providerId="LiveId" clId="{DA7E8AE0-63C7-43A1-8AFF-8196CD0A8064}" dt="2024-04-17T21:18:22.636" v="481" actId="6264"/>
          <ac:spMkLst>
            <pc:docMk/>
            <pc:sldMk cId="202868142" sldId="279"/>
            <ac:spMk id="2" creationId="{AE242147-0477-C94D-20FE-644079F50BF0}"/>
          </ac:spMkLst>
        </pc:spChg>
        <pc:spChg chg="del">
          <ac:chgData name="Marco Parenzan" userId="a83bbb23f3e251dc" providerId="LiveId" clId="{DA7E8AE0-63C7-43A1-8AFF-8196CD0A8064}" dt="2024-04-17T21:18:05.021" v="468"/>
          <ac:spMkLst>
            <pc:docMk/>
            <pc:sldMk cId="202868142" sldId="279"/>
            <ac:spMk id="3" creationId="{8E27C459-600F-CBE1-9063-2D9FFA066E59}"/>
          </ac:spMkLst>
        </pc:spChg>
        <pc:spChg chg="add del mod">
          <ac:chgData name="Marco Parenzan" userId="a83bbb23f3e251dc" providerId="LiveId" clId="{DA7E8AE0-63C7-43A1-8AFF-8196CD0A8064}" dt="2024-04-17T21:18:22.636" v="481" actId="6264"/>
          <ac:spMkLst>
            <pc:docMk/>
            <pc:sldMk cId="202868142" sldId="279"/>
            <ac:spMk id="5" creationId="{223DAAC7-4BC5-267D-CA08-E9A16A6E1C86}"/>
          </ac:spMkLst>
        </pc:spChg>
        <pc:spChg chg="add del mod">
          <ac:chgData name="Marco Parenzan" userId="a83bbb23f3e251dc" providerId="LiveId" clId="{DA7E8AE0-63C7-43A1-8AFF-8196CD0A8064}" dt="2024-04-17T21:18:22.636" v="481" actId="6264"/>
          <ac:spMkLst>
            <pc:docMk/>
            <pc:sldMk cId="202868142" sldId="279"/>
            <ac:spMk id="6" creationId="{63BF50F9-28FD-0F48-21CF-68C891CD96DD}"/>
          </ac:spMkLst>
        </pc:spChg>
        <pc:graphicFrameChg chg="add mod ord modGraphic">
          <ac:chgData name="Marco Parenzan" userId="a83bbb23f3e251dc" providerId="LiveId" clId="{DA7E8AE0-63C7-43A1-8AFF-8196CD0A8064}" dt="2024-04-17T21:18:36.706" v="484" actId="12385"/>
          <ac:graphicFrameMkLst>
            <pc:docMk/>
            <pc:sldMk cId="202868142" sldId="279"/>
            <ac:graphicFrameMk id="4" creationId="{890330E6-B13B-AE54-A1F6-15369D42AB33}"/>
          </ac:graphicFrameMkLst>
        </pc:graphicFrameChg>
      </pc:sldChg>
      <pc:sldChg chg="add ord">
        <pc:chgData name="Marco Parenzan" userId="a83bbb23f3e251dc" providerId="LiveId" clId="{DA7E8AE0-63C7-43A1-8AFF-8196CD0A8064}" dt="2024-04-18T09:29:54.333" v="1199" actId="20578"/>
        <pc:sldMkLst>
          <pc:docMk/>
          <pc:sldMk cId="327852768" sldId="279"/>
        </pc:sldMkLst>
      </pc:sldChg>
      <pc:sldChg chg="addSp delSp modSp new mod modClrScheme chgLayout">
        <pc:chgData name="Marco Parenzan" userId="a83bbb23f3e251dc" providerId="LiveId" clId="{DA7E8AE0-63C7-43A1-8AFF-8196CD0A8064}" dt="2024-04-17T21:44:54.094" v="596" actId="1076"/>
        <pc:sldMkLst>
          <pc:docMk/>
          <pc:sldMk cId="1152683036" sldId="280"/>
        </pc:sldMkLst>
        <pc:spChg chg="mod ord">
          <ac:chgData name="Marco Parenzan" userId="a83bbb23f3e251dc" providerId="LiveId" clId="{DA7E8AE0-63C7-43A1-8AFF-8196CD0A8064}" dt="2024-04-17T21:44:41.540" v="592" actId="20577"/>
          <ac:spMkLst>
            <pc:docMk/>
            <pc:sldMk cId="1152683036" sldId="280"/>
            <ac:spMk id="2" creationId="{1A1A83F2-632D-1B0B-7E8B-7D4B0B0D22D9}"/>
          </ac:spMkLst>
        </pc:spChg>
        <pc:spChg chg="del">
          <ac:chgData name="Marco Parenzan" userId="a83bbb23f3e251dc" providerId="LiveId" clId="{DA7E8AE0-63C7-43A1-8AFF-8196CD0A8064}" dt="2024-04-17T21:41:51.155" v="488" actId="6264"/>
          <ac:spMkLst>
            <pc:docMk/>
            <pc:sldMk cId="1152683036" sldId="280"/>
            <ac:spMk id="3" creationId="{BE2E1A64-E887-F766-BDF6-371621A578A8}"/>
          </ac:spMkLst>
        </pc:spChg>
        <pc:spChg chg="add del mod">
          <ac:chgData name="Marco Parenzan" userId="a83bbb23f3e251dc" providerId="LiveId" clId="{DA7E8AE0-63C7-43A1-8AFF-8196CD0A8064}" dt="2024-04-17T21:41:51.155" v="488" actId="6264"/>
          <ac:spMkLst>
            <pc:docMk/>
            <pc:sldMk cId="1152683036" sldId="280"/>
            <ac:spMk id="4" creationId="{2C9A5F0B-F1E1-0A97-7519-E42D625C70B4}"/>
          </ac:spMkLst>
        </pc:spChg>
        <pc:spChg chg="add del mod ord">
          <ac:chgData name="Marco Parenzan" userId="a83bbb23f3e251dc" providerId="LiveId" clId="{DA7E8AE0-63C7-43A1-8AFF-8196CD0A8064}" dt="2024-04-17T21:41:53.309" v="489" actId="700"/>
          <ac:spMkLst>
            <pc:docMk/>
            <pc:sldMk cId="1152683036" sldId="280"/>
            <ac:spMk id="5" creationId="{BCF69D5F-D15E-7D85-9463-103656BB051A}"/>
          </ac:spMkLst>
        </pc:spChg>
        <pc:picChg chg="add del mod">
          <ac:chgData name="Marco Parenzan" userId="a83bbb23f3e251dc" providerId="LiveId" clId="{DA7E8AE0-63C7-43A1-8AFF-8196CD0A8064}" dt="2024-04-17T21:44:28.786" v="570" actId="21"/>
          <ac:picMkLst>
            <pc:docMk/>
            <pc:sldMk cId="1152683036" sldId="280"/>
            <ac:picMk id="8194" creationId="{33956484-8241-6254-12D2-B8F7007EA822}"/>
          </ac:picMkLst>
        </pc:picChg>
        <pc:picChg chg="add mod">
          <ac:chgData name="Marco Parenzan" userId="a83bbb23f3e251dc" providerId="LiveId" clId="{DA7E8AE0-63C7-43A1-8AFF-8196CD0A8064}" dt="2024-04-17T21:42:13.188" v="496" actId="1076"/>
          <ac:picMkLst>
            <pc:docMk/>
            <pc:sldMk cId="1152683036" sldId="280"/>
            <ac:picMk id="8196" creationId="{C92F117A-236A-1CE7-0250-8577B6A5658F}"/>
          </ac:picMkLst>
        </pc:picChg>
        <pc:picChg chg="add mod">
          <ac:chgData name="Marco Parenzan" userId="a83bbb23f3e251dc" providerId="LiveId" clId="{DA7E8AE0-63C7-43A1-8AFF-8196CD0A8064}" dt="2024-04-17T21:44:54.094" v="596" actId="1076"/>
          <ac:picMkLst>
            <pc:docMk/>
            <pc:sldMk cId="1152683036" sldId="280"/>
            <ac:picMk id="8198" creationId="{8EC89693-CA83-51B0-8694-C704D410B422}"/>
          </ac:picMkLst>
        </pc:picChg>
      </pc:sldChg>
      <pc:sldChg chg="addSp delSp modSp new mod">
        <pc:chgData name="Marco Parenzan" userId="a83bbb23f3e251dc" providerId="LiveId" clId="{DA7E8AE0-63C7-43A1-8AFF-8196CD0A8064}" dt="2024-04-17T21:44:09.667" v="555" actId="1076"/>
        <pc:sldMkLst>
          <pc:docMk/>
          <pc:sldMk cId="3611748099" sldId="281"/>
        </pc:sldMkLst>
        <pc:spChg chg="mod">
          <ac:chgData name="Marco Parenzan" userId="a83bbb23f3e251dc" providerId="LiveId" clId="{DA7E8AE0-63C7-43A1-8AFF-8196CD0A8064}" dt="2024-04-17T21:44:07.619" v="554" actId="20577"/>
          <ac:spMkLst>
            <pc:docMk/>
            <pc:sldMk cId="3611748099" sldId="281"/>
            <ac:spMk id="2" creationId="{A838EC13-26E7-337C-CC46-CA7A108DEC9D}"/>
          </ac:spMkLst>
        </pc:spChg>
        <pc:picChg chg="add mod">
          <ac:chgData name="Marco Parenzan" userId="a83bbb23f3e251dc" providerId="LiveId" clId="{DA7E8AE0-63C7-43A1-8AFF-8196CD0A8064}" dt="2024-04-17T21:44:09.667" v="555" actId="1076"/>
          <ac:picMkLst>
            <pc:docMk/>
            <pc:sldMk cId="3611748099" sldId="281"/>
            <ac:picMk id="3" creationId="{10E97418-FEDD-5ED7-8E04-5CF52F77472E}"/>
          </ac:picMkLst>
        </pc:picChg>
        <pc:picChg chg="add del mod">
          <ac:chgData name="Marco Parenzan" userId="a83bbb23f3e251dc" providerId="LiveId" clId="{DA7E8AE0-63C7-43A1-8AFF-8196CD0A8064}" dt="2024-04-17T21:44:01.730" v="537" actId="21"/>
          <ac:picMkLst>
            <pc:docMk/>
            <pc:sldMk cId="3611748099" sldId="281"/>
            <ac:picMk id="9218" creationId="{7F98723B-25ED-DD9A-D798-C92219BEDE5F}"/>
          </ac:picMkLst>
        </pc:picChg>
      </pc:sldChg>
      <pc:sldChg chg="addSp modSp new mod">
        <pc:chgData name="Marco Parenzan" userId="a83bbb23f3e251dc" providerId="LiveId" clId="{DA7E8AE0-63C7-43A1-8AFF-8196CD0A8064}" dt="2024-04-17T21:43:56.883" v="536" actId="20577"/>
        <pc:sldMkLst>
          <pc:docMk/>
          <pc:sldMk cId="694520937" sldId="282"/>
        </pc:sldMkLst>
        <pc:spChg chg="mod">
          <ac:chgData name="Marco Parenzan" userId="a83bbb23f3e251dc" providerId="LiveId" clId="{DA7E8AE0-63C7-43A1-8AFF-8196CD0A8064}" dt="2024-04-17T21:43:56.883" v="536" actId="20577"/>
          <ac:spMkLst>
            <pc:docMk/>
            <pc:sldMk cId="694520937" sldId="282"/>
            <ac:spMk id="2" creationId="{FC76B221-1EBB-6D8E-0076-F7E005AF4E0D}"/>
          </ac:spMkLst>
        </pc:spChg>
        <pc:picChg chg="add mod">
          <ac:chgData name="Marco Parenzan" userId="a83bbb23f3e251dc" providerId="LiveId" clId="{DA7E8AE0-63C7-43A1-8AFF-8196CD0A8064}" dt="2024-04-17T21:43:53.363" v="522" actId="1076"/>
          <ac:picMkLst>
            <pc:docMk/>
            <pc:sldMk cId="694520937" sldId="282"/>
            <ac:picMk id="10242" creationId="{12370D35-766A-D7C6-09DB-AA6512567662}"/>
          </ac:picMkLst>
        </pc:picChg>
      </pc:sldChg>
      <pc:sldChg chg="addSp modSp new mod ord">
        <pc:chgData name="Marco Parenzan" userId="a83bbb23f3e251dc" providerId="LiveId" clId="{DA7E8AE0-63C7-43A1-8AFF-8196CD0A8064}" dt="2024-04-17T21:44:17.804" v="567" actId="20577"/>
        <pc:sldMkLst>
          <pc:docMk/>
          <pc:sldMk cId="3797635150" sldId="283"/>
        </pc:sldMkLst>
        <pc:spChg chg="mod">
          <ac:chgData name="Marco Parenzan" userId="a83bbb23f3e251dc" providerId="LiveId" clId="{DA7E8AE0-63C7-43A1-8AFF-8196CD0A8064}" dt="2024-04-17T21:44:17.804" v="567" actId="20577"/>
          <ac:spMkLst>
            <pc:docMk/>
            <pc:sldMk cId="3797635150" sldId="283"/>
            <ac:spMk id="2" creationId="{FAC44482-9241-7233-483F-9AA41DEAE8EB}"/>
          </ac:spMkLst>
        </pc:spChg>
        <pc:picChg chg="add mod">
          <ac:chgData name="Marco Parenzan" userId="a83bbb23f3e251dc" providerId="LiveId" clId="{DA7E8AE0-63C7-43A1-8AFF-8196CD0A8064}" dt="2024-04-17T21:44:13.029" v="557" actId="1076"/>
          <ac:picMkLst>
            <pc:docMk/>
            <pc:sldMk cId="3797635150" sldId="283"/>
            <ac:picMk id="9218" creationId="{7F98723B-25ED-DD9A-D798-C92219BEDE5F}"/>
          </ac:picMkLst>
        </pc:picChg>
      </pc:sldChg>
      <pc:sldChg chg="addSp modSp new mod ord">
        <pc:chgData name="Marco Parenzan" userId="a83bbb23f3e251dc" providerId="LiveId" clId="{DA7E8AE0-63C7-43A1-8AFF-8196CD0A8064}" dt="2024-04-17T21:44:37.154" v="585" actId="20577"/>
        <pc:sldMkLst>
          <pc:docMk/>
          <pc:sldMk cId="3863109778" sldId="284"/>
        </pc:sldMkLst>
        <pc:spChg chg="mod">
          <ac:chgData name="Marco Parenzan" userId="a83bbb23f3e251dc" providerId="LiveId" clId="{DA7E8AE0-63C7-43A1-8AFF-8196CD0A8064}" dt="2024-04-17T21:44:37.154" v="585" actId="20577"/>
          <ac:spMkLst>
            <pc:docMk/>
            <pc:sldMk cId="3863109778" sldId="284"/>
            <ac:spMk id="2" creationId="{487C502B-B36B-CB15-E079-3A4372982E82}"/>
          </ac:spMkLst>
        </pc:spChg>
        <pc:picChg chg="add mod">
          <ac:chgData name="Marco Parenzan" userId="a83bbb23f3e251dc" providerId="LiveId" clId="{DA7E8AE0-63C7-43A1-8AFF-8196CD0A8064}" dt="2024-04-17T21:44:35.118" v="577" actId="1076"/>
          <ac:picMkLst>
            <pc:docMk/>
            <pc:sldMk cId="3863109778" sldId="284"/>
            <ac:picMk id="8194" creationId="{33956484-8241-6254-12D2-B8F7007EA822}"/>
          </ac:picMkLst>
        </pc:picChg>
      </pc:sldChg>
      <pc:sldChg chg="addSp delSp modSp new mod modClrScheme chgLayout">
        <pc:chgData name="Marco Parenzan" userId="a83bbb23f3e251dc" providerId="LiveId" clId="{DA7E8AE0-63C7-43A1-8AFF-8196CD0A8064}" dt="2024-04-17T21:44:48.401" v="595"/>
        <pc:sldMkLst>
          <pc:docMk/>
          <pc:sldMk cId="3900373994" sldId="285"/>
        </pc:sldMkLst>
        <pc:spChg chg="del mod ord">
          <ac:chgData name="Marco Parenzan" userId="a83bbb23f3e251dc" providerId="LiveId" clId="{DA7E8AE0-63C7-43A1-8AFF-8196CD0A8064}" dt="2024-04-17T21:44:47.808" v="594" actId="700"/>
          <ac:spMkLst>
            <pc:docMk/>
            <pc:sldMk cId="3900373994" sldId="285"/>
            <ac:spMk id="2" creationId="{EBDDDBF7-629D-0474-9658-400CACF64D45}"/>
          </ac:spMkLst>
        </pc:spChg>
        <pc:spChg chg="del mod ord">
          <ac:chgData name="Marco Parenzan" userId="a83bbb23f3e251dc" providerId="LiveId" clId="{DA7E8AE0-63C7-43A1-8AFF-8196CD0A8064}" dt="2024-04-17T21:44:47.808" v="594" actId="700"/>
          <ac:spMkLst>
            <pc:docMk/>
            <pc:sldMk cId="3900373994" sldId="285"/>
            <ac:spMk id="3" creationId="{933FD68C-04F0-CFA1-272F-C8D4FB327FC1}"/>
          </ac:spMkLst>
        </pc:spChg>
        <pc:spChg chg="add mod ord">
          <ac:chgData name="Marco Parenzan" userId="a83bbb23f3e251dc" providerId="LiveId" clId="{DA7E8AE0-63C7-43A1-8AFF-8196CD0A8064}" dt="2024-04-17T21:44:48.401" v="595"/>
          <ac:spMkLst>
            <pc:docMk/>
            <pc:sldMk cId="3900373994" sldId="285"/>
            <ac:spMk id="4" creationId="{965CA106-E8F7-12BA-CA70-4DBC92550EE7}"/>
          </ac:spMkLst>
        </pc:spChg>
        <pc:spChg chg="add mod ord">
          <ac:chgData name="Marco Parenzan" userId="a83bbb23f3e251dc" providerId="LiveId" clId="{DA7E8AE0-63C7-43A1-8AFF-8196CD0A8064}" dt="2024-04-17T21:44:47.808" v="594" actId="700"/>
          <ac:spMkLst>
            <pc:docMk/>
            <pc:sldMk cId="3900373994" sldId="285"/>
            <ac:spMk id="5" creationId="{9AD569BE-ECF1-A497-8853-4E3DF4F35BB3}"/>
          </ac:spMkLst>
        </pc:spChg>
      </pc:sldChg>
      <pc:sldChg chg="addSp delSp modSp new del mod modClrScheme chgLayout">
        <pc:chgData name="Marco Parenzan" userId="a83bbb23f3e251dc" providerId="LiveId" clId="{DA7E8AE0-63C7-43A1-8AFF-8196CD0A8064}" dt="2024-04-20T08:46:21.227" v="1467" actId="47"/>
        <pc:sldMkLst>
          <pc:docMk/>
          <pc:sldMk cId="3520829390" sldId="286"/>
        </pc:sldMkLst>
        <pc:spChg chg="del mod ord">
          <ac:chgData name="Marco Parenzan" userId="a83bbb23f3e251dc" providerId="LiveId" clId="{DA7E8AE0-63C7-43A1-8AFF-8196CD0A8064}" dt="2024-04-17T21:46:15.864" v="598" actId="700"/>
          <ac:spMkLst>
            <pc:docMk/>
            <pc:sldMk cId="3520829390" sldId="286"/>
            <ac:spMk id="2" creationId="{2350A1FC-6984-1B1F-A51A-CAA6C4D77D8C}"/>
          </ac:spMkLst>
        </pc:spChg>
        <pc:spChg chg="add mod ord">
          <ac:chgData name="Marco Parenzan" userId="a83bbb23f3e251dc" providerId="LiveId" clId="{DA7E8AE0-63C7-43A1-8AFF-8196CD0A8064}" dt="2024-04-17T21:46:15.864" v="598" actId="700"/>
          <ac:spMkLst>
            <pc:docMk/>
            <pc:sldMk cId="3520829390" sldId="286"/>
            <ac:spMk id="3" creationId="{9FF98A45-8334-D2DD-7E6C-BCA9F2B6E4DF}"/>
          </ac:spMkLst>
        </pc:spChg>
        <pc:spChg chg="add mod ord">
          <ac:chgData name="Marco Parenzan" userId="a83bbb23f3e251dc" providerId="LiveId" clId="{DA7E8AE0-63C7-43A1-8AFF-8196CD0A8064}" dt="2024-04-17T21:46:37.704" v="601"/>
          <ac:spMkLst>
            <pc:docMk/>
            <pc:sldMk cId="3520829390" sldId="286"/>
            <ac:spMk id="4" creationId="{1C37E2C7-F9B1-61AF-C503-557BE9C4397E}"/>
          </ac:spMkLst>
        </pc:spChg>
      </pc:sldChg>
      <pc:sldChg chg="add del">
        <pc:chgData name="Marco Parenzan" userId="a83bbb23f3e251dc" providerId="LiveId" clId="{DA7E8AE0-63C7-43A1-8AFF-8196CD0A8064}" dt="2024-04-20T09:03:24.626" v="1468" actId="47"/>
        <pc:sldMkLst>
          <pc:docMk/>
          <pc:sldMk cId="2237931171" sldId="331"/>
        </pc:sldMkLst>
      </pc:sldChg>
      <pc:sldChg chg="add">
        <pc:chgData name="Marco Parenzan" userId="a83bbb23f3e251dc" providerId="LiveId" clId="{DA7E8AE0-63C7-43A1-8AFF-8196CD0A8064}" dt="2024-04-20T09:04:13.484" v="1469"/>
        <pc:sldMkLst>
          <pc:docMk/>
          <pc:sldMk cId="3404260234" sldId="331"/>
        </pc:sldMkLst>
      </pc:sldChg>
      <pc:sldChg chg="add del">
        <pc:chgData name="Marco Parenzan" userId="a83bbb23f3e251dc" providerId="LiveId" clId="{DA7E8AE0-63C7-43A1-8AFF-8196CD0A8064}" dt="2024-04-18T00:39:03.769" v="787" actId="2696"/>
        <pc:sldMkLst>
          <pc:docMk/>
          <pc:sldMk cId="2424897882" sldId="366"/>
        </pc:sldMkLst>
      </pc:sldChg>
      <pc:sldChg chg="addSp delSp modSp add mod modClrScheme chgLayout">
        <pc:chgData name="Marco Parenzan" userId="a83bbb23f3e251dc" providerId="LiveId" clId="{DA7E8AE0-63C7-43A1-8AFF-8196CD0A8064}" dt="2024-04-18T00:39:47.592" v="796" actId="700"/>
        <pc:sldMkLst>
          <pc:docMk/>
          <pc:sldMk cId="2596161104" sldId="366"/>
        </pc:sldMkLst>
        <pc:spChg chg="mod ord">
          <ac:chgData name="Marco Parenzan" userId="a83bbb23f3e251dc" providerId="LiveId" clId="{DA7E8AE0-63C7-43A1-8AFF-8196CD0A8064}" dt="2024-04-18T00:39:47.592" v="796" actId="700"/>
          <ac:spMkLst>
            <pc:docMk/>
            <pc:sldMk cId="2596161104" sldId="366"/>
            <ac:spMk id="2" creationId="{228D1E33-63C6-4B58-9E69-FA65C538F754}"/>
          </ac:spMkLst>
        </pc:spChg>
        <pc:spChg chg="add del mod ord">
          <ac:chgData name="Marco Parenzan" userId="a83bbb23f3e251dc" providerId="LiveId" clId="{DA7E8AE0-63C7-43A1-8AFF-8196CD0A8064}" dt="2024-04-18T00:39:47.592" v="796" actId="700"/>
          <ac:spMkLst>
            <pc:docMk/>
            <pc:sldMk cId="2596161104" sldId="366"/>
            <ac:spMk id="3" creationId="{6FF3A182-4C8D-111C-FDB8-33D4A4325DF9}"/>
          </ac:spMkLst>
        </pc:spChg>
        <pc:spChg chg="add del mod ord">
          <ac:chgData name="Marco Parenzan" userId="a83bbb23f3e251dc" providerId="LiveId" clId="{DA7E8AE0-63C7-43A1-8AFF-8196CD0A8064}" dt="2024-04-18T00:39:47.592" v="796" actId="700"/>
          <ac:spMkLst>
            <pc:docMk/>
            <pc:sldMk cId="2596161104" sldId="366"/>
            <ac:spMk id="7" creationId="{E172ECB3-972D-3F73-D721-FA15B9DF4AB7}"/>
          </ac:spMkLst>
        </pc:spChg>
      </pc:sldChg>
      <pc:sldChg chg="addSp delSp modSp add mod ord modClrScheme chgLayout">
        <pc:chgData name="Marco Parenzan" userId="a83bbb23f3e251dc" providerId="LiveId" clId="{DA7E8AE0-63C7-43A1-8AFF-8196CD0A8064}" dt="2024-04-18T09:29:54.333" v="1199" actId="20578"/>
        <pc:sldMkLst>
          <pc:docMk/>
          <pc:sldMk cId="1793706927" sldId="1670"/>
        </pc:sldMkLst>
        <pc:spChg chg="mod ord">
          <ac:chgData name="Marco Parenzan" userId="a83bbb23f3e251dc" providerId="LiveId" clId="{DA7E8AE0-63C7-43A1-8AFF-8196CD0A8064}" dt="2024-04-17T23:33:12.308" v="658" actId="1036"/>
          <ac:spMkLst>
            <pc:docMk/>
            <pc:sldMk cId="1793706927" sldId="1670"/>
            <ac:spMk id="2" creationId="{260D676F-BDC4-4C29-9870-16A33E10CCA4}"/>
          </ac:spMkLst>
        </pc:spChg>
        <pc:spChg chg="mod ord">
          <ac:chgData name="Marco Parenzan" userId="a83bbb23f3e251dc" providerId="LiveId" clId="{DA7E8AE0-63C7-43A1-8AFF-8196CD0A8064}" dt="2024-04-17T23:33:12.308" v="658" actId="1036"/>
          <ac:spMkLst>
            <pc:docMk/>
            <pc:sldMk cId="1793706927" sldId="1670"/>
            <ac:spMk id="3" creationId="{FB2D1BBD-3117-468D-8157-3FD640AC7FAE}"/>
          </ac:spMkLst>
        </pc:spChg>
        <pc:spChg chg="add del mod">
          <ac:chgData name="Marco Parenzan" userId="a83bbb23f3e251dc" providerId="LiveId" clId="{DA7E8AE0-63C7-43A1-8AFF-8196CD0A8064}" dt="2024-04-17T23:32:59.239" v="639" actId="478"/>
          <ac:spMkLst>
            <pc:docMk/>
            <pc:sldMk cId="1793706927" sldId="1670"/>
            <ac:spMk id="4" creationId="{E464F4E7-5173-E63E-43A2-794DF55508E2}"/>
          </ac:spMkLst>
        </pc:spChg>
        <pc:spChg chg="mod ord">
          <ac:chgData name="Marco Parenzan" userId="a83bbb23f3e251dc" providerId="LiveId" clId="{DA7E8AE0-63C7-43A1-8AFF-8196CD0A8064}" dt="2024-04-17T23:33:12.308" v="658" actId="1036"/>
          <ac:spMkLst>
            <pc:docMk/>
            <pc:sldMk cId="1793706927" sldId="1670"/>
            <ac:spMk id="5" creationId="{4495B75E-5607-4348-89BE-0E931929D72C}"/>
          </ac:spMkLst>
        </pc:spChg>
        <pc:spChg chg="mod ord">
          <ac:chgData name="Marco Parenzan" userId="a83bbb23f3e251dc" providerId="LiveId" clId="{DA7E8AE0-63C7-43A1-8AFF-8196CD0A8064}" dt="2024-04-17T23:33:12.308" v="658" actId="1036"/>
          <ac:spMkLst>
            <pc:docMk/>
            <pc:sldMk cId="1793706927" sldId="1670"/>
            <ac:spMk id="6" creationId="{99B9E056-3B4A-46B7-893A-0BBA6F3C98F8}"/>
          </ac:spMkLst>
        </pc:spChg>
        <pc:spChg chg="mod">
          <ac:chgData name="Marco Parenzan" userId="a83bbb23f3e251dc" providerId="LiveId" clId="{DA7E8AE0-63C7-43A1-8AFF-8196CD0A8064}" dt="2024-04-17T23:33:12.308" v="658" actId="1036"/>
          <ac:spMkLst>
            <pc:docMk/>
            <pc:sldMk cId="1793706927" sldId="1670"/>
            <ac:spMk id="14" creationId="{6C80AE8A-C79A-4AA1-ACB7-18760C171E71}"/>
          </ac:spMkLst>
        </pc:spChg>
        <pc:spChg chg="mod">
          <ac:chgData name="Marco Parenzan" userId="a83bbb23f3e251dc" providerId="LiveId" clId="{DA7E8AE0-63C7-43A1-8AFF-8196CD0A8064}" dt="2024-04-17T23:33:12.308" v="658" actId="1036"/>
          <ac:spMkLst>
            <pc:docMk/>
            <pc:sldMk cId="1793706927" sldId="1670"/>
            <ac:spMk id="15" creationId="{9211555F-A002-465A-BAFF-7A1A1DC365F7}"/>
          </ac:spMkLst>
        </pc:spChg>
        <pc:spChg chg="mod ord">
          <ac:chgData name="Marco Parenzan" userId="a83bbb23f3e251dc" providerId="LiveId" clId="{DA7E8AE0-63C7-43A1-8AFF-8196CD0A8064}" dt="2024-04-17T23:33:12.308" v="658" actId="1036"/>
          <ac:spMkLst>
            <pc:docMk/>
            <pc:sldMk cId="1793706927" sldId="1670"/>
            <ac:spMk id="16" creationId="{742F2DD6-313D-4AF0-9700-F9CD21FBBA22}"/>
          </ac:spMkLst>
        </pc:spChg>
        <pc:spChg chg="mod ord">
          <ac:chgData name="Marco Parenzan" userId="a83bbb23f3e251dc" providerId="LiveId" clId="{DA7E8AE0-63C7-43A1-8AFF-8196CD0A8064}" dt="2024-04-17T23:32:12.226" v="604" actId="700"/>
          <ac:spMkLst>
            <pc:docMk/>
            <pc:sldMk cId="1793706927" sldId="1670"/>
            <ac:spMk id="17" creationId="{00000000-0000-0000-0000-000000000000}"/>
          </ac:spMkLst>
        </pc:spChg>
        <pc:spChg chg="mod ord">
          <ac:chgData name="Marco Parenzan" userId="a83bbb23f3e251dc" providerId="LiveId" clId="{DA7E8AE0-63C7-43A1-8AFF-8196CD0A8064}" dt="2024-04-17T23:33:12.308" v="658" actId="1036"/>
          <ac:spMkLst>
            <pc:docMk/>
            <pc:sldMk cId="1793706927" sldId="1670"/>
            <ac:spMk id="18" creationId="{B87F91B9-98D2-4EFC-9EC8-C3EE57A1A31B}"/>
          </ac:spMkLst>
        </pc:spChg>
        <pc:spChg chg="mod ord">
          <ac:chgData name="Marco Parenzan" userId="a83bbb23f3e251dc" providerId="LiveId" clId="{DA7E8AE0-63C7-43A1-8AFF-8196CD0A8064}" dt="2024-04-17T23:33:12.308" v="658" actId="1036"/>
          <ac:spMkLst>
            <pc:docMk/>
            <pc:sldMk cId="1793706927" sldId="1670"/>
            <ac:spMk id="19" creationId="{63CB2204-4118-485A-A145-61C2E361D2F5}"/>
          </ac:spMkLst>
        </pc:spChg>
        <pc:spChg chg="mod ord">
          <ac:chgData name="Marco Parenzan" userId="a83bbb23f3e251dc" providerId="LiveId" clId="{DA7E8AE0-63C7-43A1-8AFF-8196CD0A8064}" dt="2024-04-17T23:33:12.308" v="658" actId="1036"/>
          <ac:spMkLst>
            <pc:docMk/>
            <pc:sldMk cId="1793706927" sldId="1670"/>
            <ac:spMk id="20" creationId="{4F327ABA-AB08-4DE4-8508-125ECC7CE916}"/>
          </ac:spMkLst>
        </pc:spChg>
      </pc:sldChg>
      <pc:sldChg chg="addSp modSp add mod modClrScheme chgLayout">
        <pc:chgData name="Marco Parenzan" userId="a83bbb23f3e251dc" providerId="LiveId" clId="{DA7E8AE0-63C7-43A1-8AFF-8196CD0A8064}" dt="2024-04-18T00:39:24.702" v="792" actId="700"/>
        <pc:sldMkLst>
          <pc:docMk/>
          <pc:sldMk cId="2207540985" sldId="1858"/>
        </pc:sldMkLst>
        <pc:spChg chg="add mod ord">
          <ac:chgData name="Marco Parenzan" userId="a83bbb23f3e251dc" providerId="LiveId" clId="{DA7E8AE0-63C7-43A1-8AFF-8196CD0A8064}" dt="2024-04-18T00:39:24.702" v="792" actId="700"/>
          <ac:spMkLst>
            <pc:docMk/>
            <pc:sldMk cId="2207540985" sldId="1858"/>
            <ac:spMk id="3" creationId="{339F74E9-B9BB-210C-55D4-F6DD6890E8A2}"/>
          </ac:spMkLst>
        </pc:spChg>
        <pc:spChg chg="mod ord">
          <ac:chgData name="Marco Parenzan" userId="a83bbb23f3e251dc" providerId="LiveId" clId="{DA7E8AE0-63C7-43A1-8AFF-8196CD0A8064}" dt="2024-04-18T00:39:24.702" v="792" actId="700"/>
          <ac:spMkLst>
            <pc:docMk/>
            <pc:sldMk cId="2207540985" sldId="1858"/>
            <ac:spMk id="6" creationId="{00000000-0000-0000-0000-000000000000}"/>
          </ac:spMkLst>
        </pc:spChg>
        <pc:spChg chg="mod ord">
          <ac:chgData name="Marco Parenzan" userId="a83bbb23f3e251dc" providerId="LiveId" clId="{DA7E8AE0-63C7-43A1-8AFF-8196CD0A8064}" dt="2024-04-18T00:39:24.702" v="792" actId="700"/>
          <ac:spMkLst>
            <pc:docMk/>
            <pc:sldMk cId="2207540985" sldId="1858"/>
            <ac:spMk id="17" creationId="{00000000-0000-0000-0000-000000000000}"/>
          </ac:spMkLst>
        </pc:spChg>
      </pc:sldChg>
      <pc:sldChg chg="add del">
        <pc:chgData name="Marco Parenzan" userId="a83bbb23f3e251dc" providerId="LiveId" clId="{DA7E8AE0-63C7-43A1-8AFF-8196CD0A8064}" dt="2024-04-18T00:39:03.769" v="787" actId="2696"/>
        <pc:sldMkLst>
          <pc:docMk/>
          <pc:sldMk cId="3181441462" sldId="1858"/>
        </pc:sldMkLst>
      </pc:sldChg>
      <pc:sldChg chg="addSp delSp modSp add del mod modClrScheme chgLayout">
        <pc:chgData name="Marco Parenzan" userId="a83bbb23f3e251dc" providerId="LiveId" clId="{DA7E8AE0-63C7-43A1-8AFF-8196CD0A8064}" dt="2024-04-18T00:39:03.769" v="787" actId="2696"/>
        <pc:sldMkLst>
          <pc:docMk/>
          <pc:sldMk cId="845069353" sldId="1863"/>
        </pc:sldMkLst>
        <pc:spChg chg="add del mod ord">
          <ac:chgData name="Marco Parenzan" userId="a83bbb23f3e251dc" providerId="LiveId" clId="{DA7E8AE0-63C7-43A1-8AFF-8196CD0A8064}" dt="2024-04-17T23:36:18.009" v="727" actId="700"/>
          <ac:spMkLst>
            <pc:docMk/>
            <pc:sldMk cId="845069353" sldId="1863"/>
            <ac:spMk id="4" creationId="{EC9C5101-4ED9-815E-F560-F2D59B0A9FBC}"/>
          </ac:spMkLst>
        </pc:spChg>
        <pc:spChg chg="add mod ord">
          <ac:chgData name="Marco Parenzan" userId="a83bbb23f3e251dc" providerId="LiveId" clId="{DA7E8AE0-63C7-43A1-8AFF-8196CD0A8064}" dt="2024-04-17T23:36:23.644" v="729" actId="700"/>
          <ac:spMkLst>
            <pc:docMk/>
            <pc:sldMk cId="845069353" sldId="1863"/>
            <ac:spMk id="5" creationId="{E0672239-F010-1BBE-D98C-EF42F3C4FDDA}"/>
          </ac:spMkLst>
        </pc:spChg>
        <pc:spChg chg="del mod ord">
          <ac:chgData name="Marco Parenzan" userId="a83bbb23f3e251dc" providerId="LiveId" clId="{DA7E8AE0-63C7-43A1-8AFF-8196CD0A8064}" dt="2024-04-17T23:36:23.644" v="729" actId="700"/>
          <ac:spMkLst>
            <pc:docMk/>
            <pc:sldMk cId="845069353" sldId="1863"/>
            <ac:spMk id="6" creationId="{00000000-0000-0000-0000-000000000000}"/>
          </ac:spMkLst>
        </pc:spChg>
        <pc:spChg chg="add mod ord">
          <ac:chgData name="Marco Parenzan" userId="a83bbb23f3e251dc" providerId="LiveId" clId="{DA7E8AE0-63C7-43A1-8AFF-8196CD0A8064}" dt="2024-04-17T23:36:27.029" v="731" actId="14100"/>
          <ac:spMkLst>
            <pc:docMk/>
            <pc:sldMk cId="845069353" sldId="1863"/>
            <ac:spMk id="7" creationId="{6A5E0748-C05D-5E7C-265F-CE956544803E}"/>
          </ac:spMkLst>
        </pc:spChg>
        <pc:spChg chg="mod ord">
          <ac:chgData name="Marco Parenzan" userId="a83bbb23f3e251dc" providerId="LiveId" clId="{DA7E8AE0-63C7-43A1-8AFF-8196CD0A8064}" dt="2024-04-17T23:36:23.644" v="729" actId="700"/>
          <ac:spMkLst>
            <pc:docMk/>
            <pc:sldMk cId="845069353" sldId="1863"/>
            <ac:spMk id="17" creationId="{00000000-0000-0000-0000-000000000000}"/>
          </ac:spMkLst>
        </pc:spChg>
      </pc:sldChg>
      <pc:sldChg chg="addSp delSp modSp add mod modClrScheme chgLayout">
        <pc:chgData name="Marco Parenzan" userId="a83bbb23f3e251dc" providerId="LiveId" clId="{DA7E8AE0-63C7-43A1-8AFF-8196CD0A8064}" dt="2024-04-18T00:40:25.654" v="810" actId="27636"/>
        <pc:sldMkLst>
          <pc:docMk/>
          <pc:sldMk cId="1287357105" sldId="1863"/>
        </pc:sldMkLst>
        <pc:spChg chg="add mod ord">
          <ac:chgData name="Marco Parenzan" userId="a83bbb23f3e251dc" providerId="LiveId" clId="{DA7E8AE0-63C7-43A1-8AFF-8196CD0A8064}" dt="2024-04-18T00:40:25.654" v="809" actId="27636"/>
          <ac:spMkLst>
            <pc:docMk/>
            <pc:sldMk cId="1287357105" sldId="1863"/>
            <ac:spMk id="4" creationId="{4FD00F65-C2AD-6FC1-8FFC-AA5E2B766B4A}"/>
          </ac:spMkLst>
        </pc:spChg>
        <pc:spChg chg="del mod ord">
          <ac:chgData name="Marco Parenzan" userId="a83bbb23f3e251dc" providerId="LiveId" clId="{DA7E8AE0-63C7-43A1-8AFF-8196CD0A8064}" dt="2024-04-18T00:39:24.702" v="792" actId="700"/>
          <ac:spMkLst>
            <pc:docMk/>
            <pc:sldMk cId="1287357105" sldId="1863"/>
            <ac:spMk id="5" creationId="{E0672239-F010-1BBE-D98C-EF42F3C4FDDA}"/>
          </ac:spMkLst>
        </pc:spChg>
        <pc:spChg chg="mod ord">
          <ac:chgData name="Marco Parenzan" userId="a83bbb23f3e251dc" providerId="LiveId" clId="{DA7E8AE0-63C7-43A1-8AFF-8196CD0A8064}" dt="2024-04-18T00:40:25.654" v="810" actId="27636"/>
          <ac:spMkLst>
            <pc:docMk/>
            <pc:sldMk cId="1287357105" sldId="1863"/>
            <ac:spMk id="7" creationId="{6A5E0748-C05D-5E7C-265F-CE956544803E}"/>
          </ac:spMkLst>
        </pc:spChg>
        <pc:spChg chg="mod ord">
          <ac:chgData name="Marco Parenzan" userId="a83bbb23f3e251dc" providerId="LiveId" clId="{DA7E8AE0-63C7-43A1-8AFF-8196CD0A8064}" dt="2024-04-18T00:39:24.702" v="792" actId="700"/>
          <ac:spMkLst>
            <pc:docMk/>
            <pc:sldMk cId="1287357105" sldId="1863"/>
            <ac:spMk id="17" creationId="{00000000-0000-0000-0000-000000000000}"/>
          </ac:spMkLst>
        </pc:spChg>
      </pc:sldChg>
      <pc:sldChg chg="addSp delSp modSp add del mod modClrScheme chgLayout">
        <pc:chgData name="Marco Parenzan" userId="a83bbb23f3e251dc" providerId="LiveId" clId="{DA7E8AE0-63C7-43A1-8AFF-8196CD0A8064}" dt="2024-04-18T00:16:32.284" v="761" actId="47"/>
        <pc:sldMkLst>
          <pc:docMk/>
          <pc:sldMk cId="1476332124" sldId="1895"/>
        </pc:sldMkLst>
        <pc:spChg chg="mod ord">
          <ac:chgData name="Marco Parenzan" userId="a83bbb23f3e251dc" providerId="LiveId" clId="{DA7E8AE0-63C7-43A1-8AFF-8196CD0A8064}" dt="2024-04-17T23:33:47.586" v="672" actId="700"/>
          <ac:spMkLst>
            <pc:docMk/>
            <pc:sldMk cId="1476332124" sldId="1895"/>
            <ac:spMk id="2" creationId="{00000000-0000-0000-0000-000000000000}"/>
          </ac:spMkLst>
        </pc:spChg>
        <pc:spChg chg="add mod ord">
          <ac:chgData name="Marco Parenzan" userId="a83bbb23f3e251dc" providerId="LiveId" clId="{DA7E8AE0-63C7-43A1-8AFF-8196CD0A8064}" dt="2024-04-17T23:33:47.586" v="672" actId="700"/>
          <ac:spMkLst>
            <pc:docMk/>
            <pc:sldMk cId="1476332124" sldId="1895"/>
            <ac:spMk id="4" creationId="{234DD09C-3776-E546-0B23-2DBB00879E13}"/>
          </ac:spMkLst>
        </pc:spChg>
        <pc:picChg chg="del">
          <ac:chgData name="Marco Parenzan" userId="a83bbb23f3e251dc" providerId="LiveId" clId="{DA7E8AE0-63C7-43A1-8AFF-8196CD0A8064}" dt="2024-04-17T23:33:50.083" v="673" actId="478"/>
          <ac:picMkLst>
            <pc:docMk/>
            <pc:sldMk cId="1476332124" sldId="1895"/>
            <ac:picMk id="3" creationId="{144184B0-410A-4022-B5C4-B38B91047B07}"/>
          </ac:picMkLst>
        </pc:picChg>
      </pc:sldChg>
      <pc:sldChg chg="delSp add del mod">
        <pc:chgData name="Marco Parenzan" userId="a83bbb23f3e251dc" providerId="LiveId" clId="{DA7E8AE0-63C7-43A1-8AFF-8196CD0A8064}" dt="2024-04-17T23:35:41.498" v="708" actId="47"/>
        <pc:sldMkLst>
          <pc:docMk/>
          <pc:sldMk cId="304234695" sldId="1903"/>
        </pc:sldMkLst>
        <pc:spChg chg="del">
          <ac:chgData name="Marco Parenzan" userId="a83bbb23f3e251dc" providerId="LiveId" clId="{DA7E8AE0-63C7-43A1-8AFF-8196CD0A8064}" dt="2024-04-17T23:35:38.200" v="707" actId="478"/>
          <ac:spMkLst>
            <pc:docMk/>
            <pc:sldMk cId="304234695" sldId="1903"/>
            <ac:spMk id="2" creationId="{8F62A88A-4AD8-42FD-86AA-1FEDAD3A64D8}"/>
          </ac:spMkLst>
        </pc:spChg>
      </pc:sldChg>
      <pc:sldChg chg="addSp delSp modSp add mod modClrScheme chgLayout">
        <pc:chgData name="Marco Parenzan" userId="a83bbb23f3e251dc" providerId="LiveId" clId="{DA7E8AE0-63C7-43A1-8AFF-8196CD0A8064}" dt="2024-04-18T00:39:24.702" v="792" actId="700"/>
        <pc:sldMkLst>
          <pc:docMk/>
          <pc:sldMk cId="1680781305" sldId="1905"/>
        </pc:sldMkLst>
        <pc:spChg chg="mod ord">
          <ac:chgData name="Marco Parenzan" userId="a83bbb23f3e251dc" providerId="LiveId" clId="{DA7E8AE0-63C7-43A1-8AFF-8196CD0A8064}" dt="2024-04-18T00:39:24.702" v="792" actId="700"/>
          <ac:spMkLst>
            <pc:docMk/>
            <pc:sldMk cId="1680781305" sldId="1905"/>
            <ac:spMk id="2" creationId="{CA660EB7-DC05-45A1-9F5C-02ABC31AF64C}"/>
          </ac:spMkLst>
        </pc:spChg>
        <pc:spChg chg="del mod ord">
          <ac:chgData name="Marco Parenzan" userId="a83bbb23f3e251dc" providerId="LiveId" clId="{DA7E8AE0-63C7-43A1-8AFF-8196CD0A8064}" dt="2024-04-18T00:39:24.702" v="792" actId="700"/>
          <ac:spMkLst>
            <pc:docMk/>
            <pc:sldMk cId="1680781305" sldId="1905"/>
            <ac:spMk id="6" creationId="{6C4CDDA0-4BB5-AE72-173A-EC7B07644A40}"/>
          </ac:spMkLst>
        </pc:spChg>
        <pc:spChg chg="add mod ord">
          <ac:chgData name="Marco Parenzan" userId="a83bbb23f3e251dc" providerId="LiveId" clId="{DA7E8AE0-63C7-43A1-8AFF-8196CD0A8064}" dt="2024-04-18T00:39:24.702" v="792" actId="700"/>
          <ac:spMkLst>
            <pc:docMk/>
            <pc:sldMk cId="1680781305" sldId="1905"/>
            <ac:spMk id="7" creationId="{389E4D99-5EE6-3C9C-4737-2A3ABDBE937B}"/>
          </ac:spMkLst>
        </pc:spChg>
        <pc:spChg chg="mod ord">
          <ac:chgData name="Marco Parenzan" userId="a83bbb23f3e251dc" providerId="LiveId" clId="{DA7E8AE0-63C7-43A1-8AFF-8196CD0A8064}" dt="2024-04-18T00:39:24.702" v="792" actId="700"/>
          <ac:spMkLst>
            <pc:docMk/>
            <pc:sldMk cId="1680781305" sldId="1905"/>
            <ac:spMk id="17" creationId="{00000000-0000-0000-0000-000000000000}"/>
          </ac:spMkLst>
        </pc:spChg>
      </pc:sldChg>
      <pc:sldChg chg="addSp modSp add del mod modClrScheme chgLayout">
        <pc:chgData name="Marco Parenzan" userId="a83bbb23f3e251dc" providerId="LiveId" clId="{DA7E8AE0-63C7-43A1-8AFF-8196CD0A8064}" dt="2024-04-18T00:39:03.769" v="787" actId="2696"/>
        <pc:sldMkLst>
          <pc:docMk/>
          <pc:sldMk cId="3894113518" sldId="1905"/>
        </pc:sldMkLst>
        <pc:spChg chg="mod ord">
          <ac:chgData name="Marco Parenzan" userId="a83bbb23f3e251dc" providerId="LiveId" clId="{DA7E8AE0-63C7-43A1-8AFF-8196CD0A8064}" dt="2024-04-17T23:36:03.710" v="719" actId="27636"/>
          <ac:spMkLst>
            <pc:docMk/>
            <pc:sldMk cId="3894113518" sldId="1905"/>
            <ac:spMk id="2" creationId="{CA660EB7-DC05-45A1-9F5C-02ABC31AF64C}"/>
          </ac:spMkLst>
        </pc:spChg>
        <pc:spChg chg="add mod ord">
          <ac:chgData name="Marco Parenzan" userId="a83bbb23f3e251dc" providerId="LiveId" clId="{DA7E8AE0-63C7-43A1-8AFF-8196CD0A8064}" dt="2024-04-17T23:36:08.409" v="725" actId="1035"/>
          <ac:spMkLst>
            <pc:docMk/>
            <pc:sldMk cId="3894113518" sldId="1905"/>
            <ac:spMk id="6" creationId="{6C4CDDA0-4BB5-AE72-173A-EC7B07644A40}"/>
          </ac:spMkLst>
        </pc:spChg>
        <pc:spChg chg="mod ord">
          <ac:chgData name="Marco Parenzan" userId="a83bbb23f3e251dc" providerId="LiveId" clId="{DA7E8AE0-63C7-43A1-8AFF-8196CD0A8064}" dt="2024-04-17T23:36:03.678" v="717" actId="700"/>
          <ac:spMkLst>
            <pc:docMk/>
            <pc:sldMk cId="3894113518" sldId="1905"/>
            <ac:spMk id="17" creationId="{00000000-0000-0000-0000-000000000000}"/>
          </ac:spMkLst>
        </pc:spChg>
        <pc:spChg chg="mod">
          <ac:chgData name="Marco Parenzan" userId="a83bbb23f3e251dc" providerId="LiveId" clId="{DA7E8AE0-63C7-43A1-8AFF-8196CD0A8064}" dt="2024-04-17T23:36:08.409" v="725" actId="1035"/>
          <ac:spMkLst>
            <pc:docMk/>
            <pc:sldMk cId="3894113518" sldId="1905"/>
            <ac:spMk id="19" creationId="{E6AAD464-9EF6-4786-B20C-7800D2EEF820}"/>
          </ac:spMkLst>
        </pc:spChg>
        <pc:spChg chg="mod">
          <ac:chgData name="Marco Parenzan" userId="a83bbb23f3e251dc" providerId="LiveId" clId="{DA7E8AE0-63C7-43A1-8AFF-8196CD0A8064}" dt="2024-04-17T23:36:08.409" v="725" actId="1035"/>
          <ac:spMkLst>
            <pc:docMk/>
            <pc:sldMk cId="3894113518" sldId="1905"/>
            <ac:spMk id="20" creationId="{1975E4FF-A96A-4FA6-AF7E-63D864429558}"/>
          </ac:spMkLst>
        </pc:spChg>
        <pc:spChg chg="mod">
          <ac:chgData name="Marco Parenzan" userId="a83bbb23f3e251dc" providerId="LiveId" clId="{DA7E8AE0-63C7-43A1-8AFF-8196CD0A8064}" dt="2024-04-17T23:36:08.409" v="725" actId="1035"/>
          <ac:spMkLst>
            <pc:docMk/>
            <pc:sldMk cId="3894113518" sldId="1905"/>
            <ac:spMk id="22" creationId="{B8996744-E131-4185-9584-7B4DE510612C}"/>
          </ac:spMkLst>
        </pc:spChg>
        <pc:spChg chg="mod">
          <ac:chgData name="Marco Parenzan" userId="a83bbb23f3e251dc" providerId="LiveId" clId="{DA7E8AE0-63C7-43A1-8AFF-8196CD0A8064}" dt="2024-04-17T23:36:08.409" v="725" actId="1035"/>
          <ac:spMkLst>
            <pc:docMk/>
            <pc:sldMk cId="3894113518" sldId="1905"/>
            <ac:spMk id="23" creationId="{60A9C15B-B498-4347-8A2D-3B0213921C54}"/>
          </ac:spMkLst>
        </pc:spChg>
        <pc:spChg chg="mod">
          <ac:chgData name="Marco Parenzan" userId="a83bbb23f3e251dc" providerId="LiveId" clId="{DA7E8AE0-63C7-43A1-8AFF-8196CD0A8064}" dt="2024-04-17T23:36:08.409" v="725" actId="1035"/>
          <ac:spMkLst>
            <pc:docMk/>
            <pc:sldMk cId="3894113518" sldId="1905"/>
            <ac:spMk id="25" creationId="{6251F2C3-5D8F-4D03-832C-31D8A60AB3E9}"/>
          </ac:spMkLst>
        </pc:spChg>
        <pc:spChg chg="mod">
          <ac:chgData name="Marco Parenzan" userId="a83bbb23f3e251dc" providerId="LiveId" clId="{DA7E8AE0-63C7-43A1-8AFF-8196CD0A8064}" dt="2024-04-17T23:36:08.409" v="725" actId="1035"/>
          <ac:spMkLst>
            <pc:docMk/>
            <pc:sldMk cId="3894113518" sldId="1905"/>
            <ac:spMk id="26" creationId="{ED248921-17BF-4CB3-B3D1-3D3F315FC1AD}"/>
          </ac:spMkLst>
        </pc:spChg>
        <pc:spChg chg="mod">
          <ac:chgData name="Marco Parenzan" userId="a83bbb23f3e251dc" providerId="LiveId" clId="{DA7E8AE0-63C7-43A1-8AFF-8196CD0A8064}" dt="2024-04-17T23:36:08.409" v="725" actId="1035"/>
          <ac:spMkLst>
            <pc:docMk/>
            <pc:sldMk cId="3894113518" sldId="1905"/>
            <ac:spMk id="28" creationId="{6EF2A56D-873A-4E9A-9338-76C04A2F44A7}"/>
          </ac:spMkLst>
        </pc:spChg>
        <pc:spChg chg="mod">
          <ac:chgData name="Marco Parenzan" userId="a83bbb23f3e251dc" providerId="LiveId" clId="{DA7E8AE0-63C7-43A1-8AFF-8196CD0A8064}" dt="2024-04-17T23:36:08.409" v="725" actId="1035"/>
          <ac:spMkLst>
            <pc:docMk/>
            <pc:sldMk cId="3894113518" sldId="1905"/>
            <ac:spMk id="30" creationId="{8802B0BE-69D8-48BA-B2E3-940A5229ED9C}"/>
          </ac:spMkLst>
        </pc:spChg>
        <pc:spChg chg="mod">
          <ac:chgData name="Marco Parenzan" userId="a83bbb23f3e251dc" providerId="LiveId" clId="{DA7E8AE0-63C7-43A1-8AFF-8196CD0A8064}" dt="2024-04-17T23:36:08.409" v="725" actId="1035"/>
          <ac:spMkLst>
            <pc:docMk/>
            <pc:sldMk cId="3894113518" sldId="1905"/>
            <ac:spMk id="32" creationId="{FBF3F1B5-6240-4510-88DF-969B57755A4B}"/>
          </ac:spMkLst>
        </pc:spChg>
        <pc:spChg chg="mod">
          <ac:chgData name="Marco Parenzan" userId="a83bbb23f3e251dc" providerId="LiveId" clId="{DA7E8AE0-63C7-43A1-8AFF-8196CD0A8064}" dt="2024-04-17T23:36:08.409" v="725" actId="1035"/>
          <ac:spMkLst>
            <pc:docMk/>
            <pc:sldMk cId="3894113518" sldId="1905"/>
            <ac:spMk id="33" creationId="{597DD81C-9BD8-4FD5-9BEC-DFCBCD217AFB}"/>
          </ac:spMkLst>
        </pc:spChg>
        <pc:spChg chg="mod">
          <ac:chgData name="Marco Parenzan" userId="a83bbb23f3e251dc" providerId="LiveId" clId="{DA7E8AE0-63C7-43A1-8AFF-8196CD0A8064}" dt="2024-04-17T23:36:08.409" v="725" actId="1035"/>
          <ac:spMkLst>
            <pc:docMk/>
            <pc:sldMk cId="3894113518" sldId="1905"/>
            <ac:spMk id="35" creationId="{B404A507-054A-4A2A-A483-61AD685AB967}"/>
          </ac:spMkLst>
        </pc:spChg>
        <pc:spChg chg="mod">
          <ac:chgData name="Marco Parenzan" userId="a83bbb23f3e251dc" providerId="LiveId" clId="{DA7E8AE0-63C7-43A1-8AFF-8196CD0A8064}" dt="2024-04-17T23:36:08.409" v="725" actId="1035"/>
          <ac:spMkLst>
            <pc:docMk/>
            <pc:sldMk cId="3894113518" sldId="1905"/>
            <ac:spMk id="36" creationId="{F72B929F-B240-4181-BF4F-1FBE206CC267}"/>
          </ac:spMkLst>
        </pc:spChg>
        <pc:spChg chg="mod">
          <ac:chgData name="Marco Parenzan" userId="a83bbb23f3e251dc" providerId="LiveId" clId="{DA7E8AE0-63C7-43A1-8AFF-8196CD0A8064}" dt="2024-04-17T23:36:08.409" v="725" actId="1035"/>
          <ac:spMkLst>
            <pc:docMk/>
            <pc:sldMk cId="3894113518" sldId="1905"/>
            <ac:spMk id="37" creationId="{594B90BD-C27F-4229-A1CD-55F245F0F9EF}"/>
          </ac:spMkLst>
        </pc:spChg>
        <pc:spChg chg="mod">
          <ac:chgData name="Marco Parenzan" userId="a83bbb23f3e251dc" providerId="LiveId" clId="{DA7E8AE0-63C7-43A1-8AFF-8196CD0A8064}" dt="2024-04-17T23:36:08.409" v="725" actId="1035"/>
          <ac:spMkLst>
            <pc:docMk/>
            <pc:sldMk cId="3894113518" sldId="1905"/>
            <ac:spMk id="38" creationId="{4BA2D207-8796-4D0F-9FBD-0E2BC09E6423}"/>
          </ac:spMkLst>
        </pc:spChg>
        <pc:spChg chg="mod">
          <ac:chgData name="Marco Parenzan" userId="a83bbb23f3e251dc" providerId="LiveId" clId="{DA7E8AE0-63C7-43A1-8AFF-8196CD0A8064}" dt="2024-04-17T23:36:08.409" v="725" actId="1035"/>
          <ac:spMkLst>
            <pc:docMk/>
            <pc:sldMk cId="3894113518" sldId="1905"/>
            <ac:spMk id="39" creationId="{8BBAEE7F-10F8-4F14-963A-392D68322743}"/>
          </ac:spMkLst>
        </pc:spChg>
        <pc:spChg chg="mod">
          <ac:chgData name="Marco Parenzan" userId="a83bbb23f3e251dc" providerId="LiveId" clId="{DA7E8AE0-63C7-43A1-8AFF-8196CD0A8064}" dt="2024-04-17T23:36:08.409" v="725" actId="1035"/>
          <ac:spMkLst>
            <pc:docMk/>
            <pc:sldMk cId="3894113518" sldId="1905"/>
            <ac:spMk id="43" creationId="{224ED2E3-9A09-4880-A8DF-6990B9C409C5}"/>
          </ac:spMkLst>
        </pc:spChg>
        <pc:spChg chg="mod">
          <ac:chgData name="Marco Parenzan" userId="a83bbb23f3e251dc" providerId="LiveId" clId="{DA7E8AE0-63C7-43A1-8AFF-8196CD0A8064}" dt="2024-04-17T23:36:08.409" v="725" actId="1035"/>
          <ac:spMkLst>
            <pc:docMk/>
            <pc:sldMk cId="3894113518" sldId="1905"/>
            <ac:spMk id="47" creationId="{4462B821-48A6-4216-86B4-E815748F1FAB}"/>
          </ac:spMkLst>
        </pc:spChg>
        <pc:spChg chg="mod">
          <ac:chgData name="Marco Parenzan" userId="a83bbb23f3e251dc" providerId="LiveId" clId="{DA7E8AE0-63C7-43A1-8AFF-8196CD0A8064}" dt="2024-04-17T23:36:08.409" v="725" actId="1035"/>
          <ac:spMkLst>
            <pc:docMk/>
            <pc:sldMk cId="3894113518" sldId="1905"/>
            <ac:spMk id="48" creationId="{D138ECF2-659B-4571-8AA6-0BA92CC29902}"/>
          </ac:spMkLst>
        </pc:spChg>
        <pc:spChg chg="mod">
          <ac:chgData name="Marco Parenzan" userId="a83bbb23f3e251dc" providerId="LiveId" clId="{DA7E8AE0-63C7-43A1-8AFF-8196CD0A8064}" dt="2024-04-17T23:36:08.409" v="725" actId="1035"/>
          <ac:spMkLst>
            <pc:docMk/>
            <pc:sldMk cId="3894113518" sldId="1905"/>
            <ac:spMk id="49" creationId="{A98F4A3F-CE50-480A-90FF-C0C555ABA31C}"/>
          </ac:spMkLst>
        </pc:spChg>
        <pc:grpChg chg="mod">
          <ac:chgData name="Marco Parenzan" userId="a83bbb23f3e251dc" providerId="LiveId" clId="{DA7E8AE0-63C7-43A1-8AFF-8196CD0A8064}" dt="2024-04-17T23:36:08.409" v="725" actId="1035"/>
          <ac:grpSpMkLst>
            <pc:docMk/>
            <pc:sldMk cId="3894113518" sldId="1905"/>
            <ac:grpSpMk id="3" creationId="{71C0458E-EF11-4ED0-AC3D-73D36D47C00F}"/>
          </ac:grpSpMkLst>
        </pc:grpChg>
        <pc:grpChg chg="mod">
          <ac:chgData name="Marco Parenzan" userId="a83bbb23f3e251dc" providerId="LiveId" clId="{DA7E8AE0-63C7-43A1-8AFF-8196CD0A8064}" dt="2024-04-17T23:36:08.409" v="725" actId="1035"/>
          <ac:grpSpMkLst>
            <pc:docMk/>
            <pc:sldMk cId="3894113518" sldId="1905"/>
            <ac:grpSpMk id="4" creationId="{A73583E8-7340-4B7D-AA31-50A9B4F50673}"/>
          </ac:grpSpMkLst>
        </pc:grpChg>
        <pc:grpChg chg="mod">
          <ac:chgData name="Marco Parenzan" userId="a83bbb23f3e251dc" providerId="LiveId" clId="{DA7E8AE0-63C7-43A1-8AFF-8196CD0A8064}" dt="2024-04-17T23:36:08.409" v="725" actId="1035"/>
          <ac:grpSpMkLst>
            <pc:docMk/>
            <pc:sldMk cId="3894113518" sldId="1905"/>
            <ac:grpSpMk id="18" creationId="{5E2B8897-2C33-44F4-BA75-D7C3B7E5CCFA}"/>
          </ac:grpSpMkLst>
        </pc:grpChg>
        <pc:grpChg chg="mod">
          <ac:chgData name="Marco Parenzan" userId="a83bbb23f3e251dc" providerId="LiveId" clId="{DA7E8AE0-63C7-43A1-8AFF-8196CD0A8064}" dt="2024-04-17T23:36:08.409" v="725" actId="1035"/>
          <ac:grpSpMkLst>
            <pc:docMk/>
            <pc:sldMk cId="3894113518" sldId="1905"/>
            <ac:grpSpMk id="31" creationId="{D3EC6A38-C549-4DD3-BDC6-53A24DE919C5}"/>
          </ac:grpSpMkLst>
        </pc:grpChg>
        <pc:grpChg chg="mod">
          <ac:chgData name="Marco Parenzan" userId="a83bbb23f3e251dc" providerId="LiveId" clId="{DA7E8AE0-63C7-43A1-8AFF-8196CD0A8064}" dt="2024-04-17T23:36:08.409" v="725" actId="1035"/>
          <ac:grpSpMkLst>
            <pc:docMk/>
            <pc:sldMk cId="3894113518" sldId="1905"/>
            <ac:grpSpMk id="34" creationId="{B76E200A-2E13-4260-AD7A-E5C3CE6C98E1}"/>
          </ac:grpSpMkLst>
        </pc:grpChg>
        <pc:picChg chg="mod">
          <ac:chgData name="Marco Parenzan" userId="a83bbb23f3e251dc" providerId="LiveId" clId="{DA7E8AE0-63C7-43A1-8AFF-8196CD0A8064}" dt="2024-04-17T23:36:08.409" v="725" actId="1035"/>
          <ac:picMkLst>
            <pc:docMk/>
            <pc:sldMk cId="3894113518" sldId="1905"/>
            <ac:picMk id="29" creationId="{B00D76A6-FEE6-454B-AE5F-DF706BFB5F0C}"/>
          </ac:picMkLst>
        </pc:picChg>
        <pc:picChg chg="mod">
          <ac:chgData name="Marco Parenzan" userId="a83bbb23f3e251dc" providerId="LiveId" clId="{DA7E8AE0-63C7-43A1-8AFF-8196CD0A8064}" dt="2024-04-17T23:36:08.409" v="725" actId="1035"/>
          <ac:picMkLst>
            <pc:docMk/>
            <pc:sldMk cId="3894113518" sldId="1905"/>
            <ac:picMk id="40" creationId="{9A723F40-0B6E-48D3-B8E0-FAD40D926D47}"/>
          </ac:picMkLst>
        </pc:picChg>
        <pc:picChg chg="mod">
          <ac:chgData name="Marco Parenzan" userId="a83bbb23f3e251dc" providerId="LiveId" clId="{DA7E8AE0-63C7-43A1-8AFF-8196CD0A8064}" dt="2024-04-17T23:36:08.409" v="725" actId="1035"/>
          <ac:picMkLst>
            <pc:docMk/>
            <pc:sldMk cId="3894113518" sldId="1905"/>
            <ac:picMk id="41" creationId="{E8DC7FF9-BC18-4DC0-811C-02D2F3C38D9B}"/>
          </ac:picMkLst>
        </pc:picChg>
        <pc:picChg chg="mod">
          <ac:chgData name="Marco Parenzan" userId="a83bbb23f3e251dc" providerId="LiveId" clId="{DA7E8AE0-63C7-43A1-8AFF-8196CD0A8064}" dt="2024-04-17T23:36:08.409" v="725" actId="1035"/>
          <ac:picMkLst>
            <pc:docMk/>
            <pc:sldMk cId="3894113518" sldId="1905"/>
            <ac:picMk id="44" creationId="{348C082F-8D05-4AA6-B8CE-FDC0CE95BD8D}"/>
          </ac:picMkLst>
        </pc:picChg>
        <pc:picChg chg="mod">
          <ac:chgData name="Marco Parenzan" userId="a83bbb23f3e251dc" providerId="LiveId" clId="{DA7E8AE0-63C7-43A1-8AFF-8196CD0A8064}" dt="2024-04-17T23:36:08.409" v="725" actId="1035"/>
          <ac:picMkLst>
            <pc:docMk/>
            <pc:sldMk cId="3894113518" sldId="1905"/>
            <ac:picMk id="45" creationId="{96C1778D-52C5-4D38-BAF1-406BC09B562F}"/>
          </ac:picMkLst>
        </pc:picChg>
        <pc:picChg chg="mod">
          <ac:chgData name="Marco Parenzan" userId="a83bbb23f3e251dc" providerId="LiveId" clId="{DA7E8AE0-63C7-43A1-8AFF-8196CD0A8064}" dt="2024-04-17T23:36:08.409" v="725" actId="1035"/>
          <ac:picMkLst>
            <pc:docMk/>
            <pc:sldMk cId="3894113518" sldId="1905"/>
            <ac:picMk id="50" creationId="{4C5681D0-3D50-4966-942E-93D797E19714}"/>
          </ac:picMkLst>
        </pc:picChg>
      </pc:sldChg>
      <pc:sldChg chg="addSp delSp modSp add del mod modClrScheme chgLayout">
        <pc:chgData name="Marco Parenzan" userId="a83bbb23f3e251dc" providerId="LiveId" clId="{DA7E8AE0-63C7-43A1-8AFF-8196CD0A8064}" dt="2024-04-18T00:43:30.341" v="811" actId="18676"/>
        <pc:sldMkLst>
          <pc:docMk/>
          <pc:sldMk cId="3052217914" sldId="1911"/>
        </pc:sldMkLst>
        <pc:spChg chg="mod ord">
          <ac:chgData name="Marco Parenzan" userId="a83bbb23f3e251dc" providerId="LiveId" clId="{DA7E8AE0-63C7-43A1-8AFF-8196CD0A8064}" dt="2024-04-17T23:35:23.329" v="703" actId="700"/>
          <ac:spMkLst>
            <pc:docMk/>
            <pc:sldMk cId="3052217914" sldId="1911"/>
            <ac:spMk id="2" creationId="{35FF388A-DA23-47B5-B1B4-5AA1C4F44269}"/>
          </ac:spMkLst>
        </pc:spChg>
        <pc:spChg chg="add mod ord">
          <ac:chgData name="Marco Parenzan" userId="a83bbb23f3e251dc" providerId="LiveId" clId="{DA7E8AE0-63C7-43A1-8AFF-8196CD0A8064}" dt="2024-04-17T23:35:23.329" v="703" actId="700"/>
          <ac:spMkLst>
            <pc:docMk/>
            <pc:sldMk cId="3052217914" sldId="1911"/>
            <ac:spMk id="3" creationId="{68B7CB3A-4FBD-15D2-68F1-47A855B1E48C}"/>
          </ac:spMkLst>
        </pc:spChg>
        <pc:picChg chg="del">
          <ac:chgData name="Marco Parenzan" userId="a83bbb23f3e251dc" providerId="LiveId" clId="{DA7E8AE0-63C7-43A1-8AFF-8196CD0A8064}" dt="2024-04-17T23:35:26.819" v="706" actId="478"/>
          <ac:picMkLst>
            <pc:docMk/>
            <pc:sldMk cId="3052217914" sldId="1911"/>
            <ac:picMk id="5" creationId="{DD04FC6F-7C51-44B7-A2B8-1E3093C8BFE3}"/>
          </ac:picMkLst>
        </pc:picChg>
      </pc:sldChg>
      <pc:sldChg chg="addSp modSp add del mod modClrScheme chgLayout">
        <pc:chgData name="Marco Parenzan" userId="a83bbb23f3e251dc" providerId="LiveId" clId="{DA7E8AE0-63C7-43A1-8AFF-8196CD0A8064}" dt="2024-04-18T00:39:03.769" v="787" actId="2696"/>
        <pc:sldMkLst>
          <pc:docMk/>
          <pc:sldMk cId="1376989564" sldId="1917"/>
        </pc:sldMkLst>
        <pc:spChg chg="add mod ord">
          <ac:chgData name="Marco Parenzan" userId="a83bbb23f3e251dc" providerId="LiveId" clId="{DA7E8AE0-63C7-43A1-8AFF-8196CD0A8064}" dt="2024-04-17T23:36:32.189" v="733" actId="27636"/>
          <ac:spMkLst>
            <pc:docMk/>
            <pc:sldMk cId="1376989564" sldId="1917"/>
            <ac:spMk id="3" creationId="{5D3570B5-83C5-01EE-F5F3-75B2717A969C}"/>
          </ac:spMkLst>
        </pc:spChg>
        <pc:spChg chg="mod ord">
          <ac:chgData name="Marco Parenzan" userId="a83bbb23f3e251dc" providerId="LiveId" clId="{DA7E8AE0-63C7-43A1-8AFF-8196CD0A8064}" dt="2024-04-17T23:36:32.189" v="734" actId="27636"/>
          <ac:spMkLst>
            <pc:docMk/>
            <pc:sldMk cId="1376989564" sldId="1917"/>
            <ac:spMk id="6" creationId="{00000000-0000-0000-0000-000000000000}"/>
          </ac:spMkLst>
        </pc:spChg>
        <pc:spChg chg="mod ord">
          <ac:chgData name="Marco Parenzan" userId="a83bbb23f3e251dc" providerId="LiveId" clId="{DA7E8AE0-63C7-43A1-8AFF-8196CD0A8064}" dt="2024-04-17T23:36:32.167" v="732" actId="700"/>
          <ac:spMkLst>
            <pc:docMk/>
            <pc:sldMk cId="1376989564" sldId="1917"/>
            <ac:spMk id="17" creationId="{00000000-0000-0000-0000-000000000000}"/>
          </ac:spMkLst>
        </pc:spChg>
        <pc:picChg chg="mod">
          <ac:chgData name="Marco Parenzan" userId="a83bbb23f3e251dc" providerId="LiveId" clId="{DA7E8AE0-63C7-43A1-8AFF-8196CD0A8064}" dt="2024-04-17T23:36:36.965" v="737" actId="1076"/>
          <ac:picMkLst>
            <pc:docMk/>
            <pc:sldMk cId="1376989564" sldId="1917"/>
            <ac:picMk id="2050" creationId="{C969DF39-E758-4DFC-8030-0DD803DAE763}"/>
          </ac:picMkLst>
        </pc:picChg>
        <pc:picChg chg="mod">
          <ac:chgData name="Marco Parenzan" userId="a83bbb23f3e251dc" providerId="LiveId" clId="{DA7E8AE0-63C7-43A1-8AFF-8196CD0A8064}" dt="2024-04-17T23:36:36.965" v="737" actId="1076"/>
          <ac:picMkLst>
            <pc:docMk/>
            <pc:sldMk cId="1376989564" sldId="1917"/>
            <ac:picMk id="3074" creationId="{BB6F14C8-7966-4A94-BADE-49B1D2232622}"/>
          </ac:picMkLst>
        </pc:picChg>
      </pc:sldChg>
      <pc:sldChg chg="addSp delSp modSp add mod modClrScheme chgLayout">
        <pc:chgData name="Marco Parenzan" userId="a83bbb23f3e251dc" providerId="LiveId" clId="{DA7E8AE0-63C7-43A1-8AFF-8196CD0A8064}" dt="2024-04-18T00:39:24.702" v="792" actId="700"/>
        <pc:sldMkLst>
          <pc:docMk/>
          <pc:sldMk cId="1760178011" sldId="1917"/>
        </pc:sldMkLst>
        <pc:spChg chg="del mod ord">
          <ac:chgData name="Marco Parenzan" userId="a83bbb23f3e251dc" providerId="LiveId" clId="{DA7E8AE0-63C7-43A1-8AFF-8196CD0A8064}" dt="2024-04-18T00:39:24.702" v="792" actId="700"/>
          <ac:spMkLst>
            <pc:docMk/>
            <pc:sldMk cId="1760178011" sldId="1917"/>
            <ac:spMk id="3" creationId="{5D3570B5-83C5-01EE-F5F3-75B2717A969C}"/>
          </ac:spMkLst>
        </pc:spChg>
        <pc:spChg chg="add mod ord">
          <ac:chgData name="Marco Parenzan" userId="a83bbb23f3e251dc" providerId="LiveId" clId="{DA7E8AE0-63C7-43A1-8AFF-8196CD0A8064}" dt="2024-04-18T00:39:24.702" v="792" actId="700"/>
          <ac:spMkLst>
            <pc:docMk/>
            <pc:sldMk cId="1760178011" sldId="1917"/>
            <ac:spMk id="4" creationId="{BD26A00A-4FD5-7EFC-980B-E5566D164E9C}"/>
          </ac:spMkLst>
        </pc:spChg>
        <pc:spChg chg="mod ord">
          <ac:chgData name="Marco Parenzan" userId="a83bbb23f3e251dc" providerId="LiveId" clId="{DA7E8AE0-63C7-43A1-8AFF-8196CD0A8064}" dt="2024-04-18T00:39:24.702" v="792" actId="700"/>
          <ac:spMkLst>
            <pc:docMk/>
            <pc:sldMk cId="1760178011" sldId="1917"/>
            <ac:spMk id="6" creationId="{00000000-0000-0000-0000-000000000000}"/>
          </ac:spMkLst>
        </pc:spChg>
        <pc:spChg chg="mod ord">
          <ac:chgData name="Marco Parenzan" userId="a83bbb23f3e251dc" providerId="LiveId" clId="{DA7E8AE0-63C7-43A1-8AFF-8196CD0A8064}" dt="2024-04-18T00:39:24.702" v="792" actId="700"/>
          <ac:spMkLst>
            <pc:docMk/>
            <pc:sldMk cId="1760178011" sldId="1917"/>
            <ac:spMk id="17" creationId="{00000000-0000-0000-0000-000000000000}"/>
          </ac:spMkLst>
        </pc:spChg>
      </pc:sldChg>
      <pc:sldChg chg="add del">
        <pc:chgData name="Marco Parenzan" userId="a83bbb23f3e251dc" providerId="LiveId" clId="{DA7E8AE0-63C7-43A1-8AFF-8196CD0A8064}" dt="2024-04-18T00:43:30.341" v="811" actId="18676"/>
        <pc:sldMkLst>
          <pc:docMk/>
          <pc:sldMk cId="273610958" sldId="1920"/>
        </pc:sldMkLst>
      </pc:sldChg>
      <pc:sldChg chg="addSp delSp modSp add del mod modClrScheme chgLayout">
        <pc:chgData name="Marco Parenzan" userId="a83bbb23f3e251dc" providerId="LiveId" clId="{DA7E8AE0-63C7-43A1-8AFF-8196CD0A8064}" dt="2024-04-18T00:39:03.769" v="787" actId="2696"/>
        <pc:sldMkLst>
          <pc:docMk/>
          <pc:sldMk cId="334401004" sldId="1921"/>
        </pc:sldMkLst>
        <pc:spChg chg="mod ord">
          <ac:chgData name="Marco Parenzan" userId="a83bbb23f3e251dc" providerId="LiveId" clId="{DA7E8AE0-63C7-43A1-8AFF-8196CD0A8064}" dt="2024-04-18T00:38:32.034" v="785" actId="700"/>
          <ac:spMkLst>
            <pc:docMk/>
            <pc:sldMk cId="334401004" sldId="1921"/>
            <ac:spMk id="2" creationId="{F86C51F7-C138-4579-99AA-765A48F87567}"/>
          </ac:spMkLst>
        </pc:spChg>
        <pc:spChg chg="mod ord">
          <ac:chgData name="Marco Parenzan" userId="a83bbb23f3e251dc" providerId="LiveId" clId="{DA7E8AE0-63C7-43A1-8AFF-8196CD0A8064}" dt="2024-04-18T00:38:34.819" v="786" actId="21"/>
          <ac:spMkLst>
            <pc:docMk/>
            <pc:sldMk cId="334401004" sldId="1921"/>
            <ac:spMk id="3" creationId="{5F448C38-AE4B-4541-BB99-DFEA840E1802}"/>
          </ac:spMkLst>
        </pc:spChg>
        <pc:spChg chg="add del mod">
          <ac:chgData name="Marco Parenzan" userId="a83bbb23f3e251dc" providerId="LiveId" clId="{DA7E8AE0-63C7-43A1-8AFF-8196CD0A8064}" dt="2024-04-18T00:38:26.426" v="784" actId="6264"/>
          <ac:spMkLst>
            <pc:docMk/>
            <pc:sldMk cId="334401004" sldId="1921"/>
            <ac:spMk id="4" creationId="{211E63A0-CFA1-1F67-3EED-6632AFE724E5}"/>
          </ac:spMkLst>
        </pc:spChg>
        <pc:spChg chg="add del mod">
          <ac:chgData name="Marco Parenzan" userId="a83bbb23f3e251dc" providerId="LiveId" clId="{DA7E8AE0-63C7-43A1-8AFF-8196CD0A8064}" dt="2024-04-18T00:38:26.426" v="784" actId="6264"/>
          <ac:spMkLst>
            <pc:docMk/>
            <pc:sldMk cId="334401004" sldId="1921"/>
            <ac:spMk id="5" creationId="{63F337BA-E8F3-4A12-4082-3E7F7C13D3BA}"/>
          </ac:spMkLst>
        </pc:spChg>
      </pc:sldChg>
      <pc:sldChg chg="addSp modSp add mod modClrScheme chgLayout">
        <pc:chgData name="Marco Parenzan" userId="a83bbb23f3e251dc" providerId="LiveId" clId="{DA7E8AE0-63C7-43A1-8AFF-8196CD0A8064}" dt="2024-04-18T09:15:56.121" v="1078" actId="21"/>
        <pc:sldMkLst>
          <pc:docMk/>
          <pc:sldMk cId="4045431391" sldId="1921"/>
        </pc:sldMkLst>
        <pc:spChg chg="mod ord">
          <ac:chgData name="Marco Parenzan" userId="a83bbb23f3e251dc" providerId="LiveId" clId="{DA7E8AE0-63C7-43A1-8AFF-8196CD0A8064}" dt="2024-04-18T09:15:56.121" v="1078" actId="21"/>
          <ac:spMkLst>
            <pc:docMk/>
            <pc:sldMk cId="4045431391" sldId="1921"/>
            <ac:spMk id="2" creationId="{F86C51F7-C138-4579-99AA-765A48F87567}"/>
          </ac:spMkLst>
        </pc:spChg>
        <pc:spChg chg="mod ord">
          <ac:chgData name="Marco Parenzan" userId="a83bbb23f3e251dc" providerId="LiveId" clId="{DA7E8AE0-63C7-43A1-8AFF-8196CD0A8064}" dt="2024-04-18T00:39:24.702" v="792" actId="700"/>
          <ac:spMkLst>
            <pc:docMk/>
            <pc:sldMk cId="4045431391" sldId="1921"/>
            <ac:spMk id="3" creationId="{5F448C38-AE4B-4541-BB99-DFEA840E1802}"/>
          </ac:spMkLst>
        </pc:spChg>
        <pc:spChg chg="add mod ord">
          <ac:chgData name="Marco Parenzan" userId="a83bbb23f3e251dc" providerId="LiveId" clId="{DA7E8AE0-63C7-43A1-8AFF-8196CD0A8064}" dt="2024-04-18T00:39:24.702" v="792" actId="700"/>
          <ac:spMkLst>
            <pc:docMk/>
            <pc:sldMk cId="4045431391" sldId="1921"/>
            <ac:spMk id="4" creationId="{C4F2EB9C-C9EA-0B8C-131E-0DBDDAFD8530}"/>
          </ac:spMkLst>
        </pc:spChg>
      </pc:sldChg>
      <pc:sldChg chg="modSp add del mod modClrScheme chgLayout">
        <pc:chgData name="Marco Parenzan" userId="a83bbb23f3e251dc" providerId="LiveId" clId="{DA7E8AE0-63C7-43A1-8AFF-8196CD0A8064}" dt="2024-04-18T00:39:03.769" v="787" actId="2696"/>
        <pc:sldMkLst>
          <pc:docMk/>
          <pc:sldMk cId="194417333" sldId="1931"/>
        </pc:sldMkLst>
        <pc:spChg chg="mod ord">
          <ac:chgData name="Marco Parenzan" userId="a83bbb23f3e251dc" providerId="LiveId" clId="{DA7E8AE0-63C7-43A1-8AFF-8196CD0A8064}" dt="2024-04-17T23:35:49.824" v="710" actId="27636"/>
          <ac:spMkLst>
            <pc:docMk/>
            <pc:sldMk cId="194417333" sldId="1931"/>
            <ac:spMk id="5" creationId="{B3922517-322A-43B7-9CF0-D6D66DD3DD88}"/>
          </ac:spMkLst>
        </pc:spChg>
        <pc:spChg chg="mod ord">
          <ac:chgData name="Marco Parenzan" userId="a83bbb23f3e251dc" providerId="LiveId" clId="{DA7E8AE0-63C7-43A1-8AFF-8196CD0A8064}" dt="2024-04-17T23:35:58.884" v="716" actId="1035"/>
          <ac:spMkLst>
            <pc:docMk/>
            <pc:sldMk cId="194417333" sldId="1931"/>
            <ac:spMk id="6" creationId="{C0FF092D-7D8A-4651-A3C4-98C7FC9A7685}"/>
          </ac:spMkLst>
        </pc:spChg>
        <pc:grpChg chg="mod">
          <ac:chgData name="Marco Parenzan" userId="a83bbb23f3e251dc" providerId="LiveId" clId="{DA7E8AE0-63C7-43A1-8AFF-8196CD0A8064}" dt="2024-04-17T23:35:58.884" v="716" actId="1035"/>
          <ac:grpSpMkLst>
            <pc:docMk/>
            <pc:sldMk cId="194417333" sldId="1931"/>
            <ac:grpSpMk id="40" creationId="{B122006E-D25E-4CBD-9B42-EC2BB5B0F25E}"/>
          </ac:grpSpMkLst>
        </pc:grpChg>
      </pc:sldChg>
      <pc:sldChg chg="addSp delSp modSp add mod modClrScheme chgLayout">
        <pc:chgData name="Marco Parenzan" userId="a83bbb23f3e251dc" providerId="LiveId" clId="{DA7E8AE0-63C7-43A1-8AFF-8196CD0A8064}" dt="2024-04-18T00:40:11.847" v="807" actId="1076"/>
        <pc:sldMkLst>
          <pc:docMk/>
          <pc:sldMk cId="2604013537" sldId="1931"/>
        </pc:sldMkLst>
        <pc:spChg chg="add del mod ord">
          <ac:chgData name="Marco Parenzan" userId="a83bbb23f3e251dc" providerId="LiveId" clId="{DA7E8AE0-63C7-43A1-8AFF-8196CD0A8064}" dt="2024-04-18T00:40:04.777" v="803" actId="700"/>
          <ac:spMkLst>
            <pc:docMk/>
            <pc:sldMk cId="2604013537" sldId="1931"/>
            <ac:spMk id="3" creationId="{3179CFED-002D-7C19-1FB6-2F2424E27A47}"/>
          </ac:spMkLst>
        </pc:spChg>
        <pc:spChg chg="mod ord">
          <ac:chgData name="Marco Parenzan" userId="a83bbb23f3e251dc" providerId="LiveId" clId="{DA7E8AE0-63C7-43A1-8AFF-8196CD0A8064}" dt="2024-04-18T00:40:04.777" v="803" actId="700"/>
          <ac:spMkLst>
            <pc:docMk/>
            <pc:sldMk cId="2604013537" sldId="1931"/>
            <ac:spMk id="5" creationId="{B3922517-322A-43B7-9CF0-D6D66DD3DD88}"/>
          </ac:spMkLst>
        </pc:spChg>
        <pc:spChg chg="mod ord">
          <ac:chgData name="Marco Parenzan" userId="a83bbb23f3e251dc" providerId="LiveId" clId="{DA7E8AE0-63C7-43A1-8AFF-8196CD0A8064}" dt="2024-04-18T00:40:04.777" v="803" actId="700"/>
          <ac:spMkLst>
            <pc:docMk/>
            <pc:sldMk cId="2604013537" sldId="1931"/>
            <ac:spMk id="6" creationId="{C0FF092D-7D8A-4651-A3C4-98C7FC9A7685}"/>
          </ac:spMkLst>
        </pc:spChg>
        <pc:spChg chg="mod">
          <ac:chgData name="Marco Parenzan" userId="a83bbb23f3e251dc" providerId="LiveId" clId="{DA7E8AE0-63C7-43A1-8AFF-8196CD0A8064}" dt="2024-04-18T00:39:54.187" v="798"/>
          <ac:spMkLst>
            <pc:docMk/>
            <pc:sldMk cId="2604013537" sldId="1931"/>
            <ac:spMk id="23" creationId="{7DA81A19-FA5C-4E6D-8465-C7EB31542308}"/>
          </ac:spMkLst>
        </pc:spChg>
        <pc:spChg chg="mod">
          <ac:chgData name="Marco Parenzan" userId="a83bbb23f3e251dc" providerId="LiveId" clId="{DA7E8AE0-63C7-43A1-8AFF-8196CD0A8064}" dt="2024-04-18T00:39:54.187" v="798"/>
          <ac:spMkLst>
            <pc:docMk/>
            <pc:sldMk cId="2604013537" sldId="1931"/>
            <ac:spMk id="26" creationId="{B6C87DB8-DFA1-451C-9999-EE9DD0D3B4E1}"/>
          </ac:spMkLst>
        </pc:spChg>
        <pc:spChg chg="mod">
          <ac:chgData name="Marco Parenzan" userId="a83bbb23f3e251dc" providerId="LiveId" clId="{DA7E8AE0-63C7-43A1-8AFF-8196CD0A8064}" dt="2024-04-18T00:39:54.187" v="798"/>
          <ac:spMkLst>
            <pc:docMk/>
            <pc:sldMk cId="2604013537" sldId="1931"/>
            <ac:spMk id="29" creationId="{CB68CFE9-7315-45B3-BC83-F23B058383BC}"/>
          </ac:spMkLst>
        </pc:spChg>
        <pc:spChg chg="mod">
          <ac:chgData name="Marco Parenzan" userId="a83bbb23f3e251dc" providerId="LiveId" clId="{DA7E8AE0-63C7-43A1-8AFF-8196CD0A8064}" dt="2024-04-18T00:39:54.187" v="798"/>
          <ac:spMkLst>
            <pc:docMk/>
            <pc:sldMk cId="2604013537" sldId="1931"/>
            <ac:spMk id="31" creationId="{AA19368E-E94C-4716-998F-FDC4BBDFA1A8}"/>
          </ac:spMkLst>
        </pc:spChg>
        <pc:spChg chg="mod">
          <ac:chgData name="Marco Parenzan" userId="a83bbb23f3e251dc" providerId="LiveId" clId="{DA7E8AE0-63C7-43A1-8AFF-8196CD0A8064}" dt="2024-04-18T00:39:54.187" v="798"/>
          <ac:spMkLst>
            <pc:docMk/>
            <pc:sldMk cId="2604013537" sldId="1931"/>
            <ac:spMk id="33" creationId="{DAD5727A-D0F2-48A0-83C4-E848BD10AB09}"/>
          </ac:spMkLst>
        </pc:spChg>
        <pc:spChg chg="mod">
          <ac:chgData name="Marco Parenzan" userId="a83bbb23f3e251dc" providerId="LiveId" clId="{DA7E8AE0-63C7-43A1-8AFF-8196CD0A8064}" dt="2024-04-18T00:39:54.187" v="798"/>
          <ac:spMkLst>
            <pc:docMk/>
            <pc:sldMk cId="2604013537" sldId="1931"/>
            <ac:spMk id="42" creationId="{D0F08480-CCB0-437B-8C78-A36C810934C8}"/>
          </ac:spMkLst>
        </pc:spChg>
        <pc:spChg chg="mod">
          <ac:chgData name="Marco Parenzan" userId="a83bbb23f3e251dc" providerId="LiveId" clId="{DA7E8AE0-63C7-43A1-8AFF-8196CD0A8064}" dt="2024-04-18T00:39:56.491" v="800"/>
          <ac:spMkLst>
            <pc:docMk/>
            <pc:sldMk cId="2604013537" sldId="1931"/>
            <ac:spMk id="51" creationId="{7DA81A19-FA5C-4E6D-8465-C7EB31542308}"/>
          </ac:spMkLst>
        </pc:spChg>
        <pc:spChg chg="mod">
          <ac:chgData name="Marco Parenzan" userId="a83bbb23f3e251dc" providerId="LiveId" clId="{DA7E8AE0-63C7-43A1-8AFF-8196CD0A8064}" dt="2024-04-18T00:39:56.491" v="800"/>
          <ac:spMkLst>
            <pc:docMk/>
            <pc:sldMk cId="2604013537" sldId="1931"/>
            <ac:spMk id="53" creationId="{B6C87DB8-DFA1-451C-9999-EE9DD0D3B4E1}"/>
          </ac:spMkLst>
        </pc:spChg>
        <pc:spChg chg="mod">
          <ac:chgData name="Marco Parenzan" userId="a83bbb23f3e251dc" providerId="LiveId" clId="{DA7E8AE0-63C7-43A1-8AFF-8196CD0A8064}" dt="2024-04-18T00:39:56.491" v="800"/>
          <ac:spMkLst>
            <pc:docMk/>
            <pc:sldMk cId="2604013537" sldId="1931"/>
            <ac:spMk id="55" creationId="{CB68CFE9-7315-45B3-BC83-F23B058383BC}"/>
          </ac:spMkLst>
        </pc:spChg>
        <pc:spChg chg="mod">
          <ac:chgData name="Marco Parenzan" userId="a83bbb23f3e251dc" providerId="LiveId" clId="{DA7E8AE0-63C7-43A1-8AFF-8196CD0A8064}" dt="2024-04-18T00:39:56.491" v="800"/>
          <ac:spMkLst>
            <pc:docMk/>
            <pc:sldMk cId="2604013537" sldId="1931"/>
            <ac:spMk id="57" creationId="{AA19368E-E94C-4716-998F-FDC4BBDFA1A8}"/>
          </ac:spMkLst>
        </pc:spChg>
        <pc:spChg chg="mod">
          <ac:chgData name="Marco Parenzan" userId="a83bbb23f3e251dc" providerId="LiveId" clId="{DA7E8AE0-63C7-43A1-8AFF-8196CD0A8064}" dt="2024-04-18T00:39:56.491" v="800"/>
          <ac:spMkLst>
            <pc:docMk/>
            <pc:sldMk cId="2604013537" sldId="1931"/>
            <ac:spMk id="59" creationId="{DAD5727A-D0F2-48A0-83C4-E848BD10AB09}"/>
          </ac:spMkLst>
        </pc:spChg>
        <pc:spChg chg="mod">
          <ac:chgData name="Marco Parenzan" userId="a83bbb23f3e251dc" providerId="LiveId" clId="{DA7E8AE0-63C7-43A1-8AFF-8196CD0A8064}" dt="2024-04-18T00:39:56.491" v="800"/>
          <ac:spMkLst>
            <pc:docMk/>
            <pc:sldMk cId="2604013537" sldId="1931"/>
            <ac:spMk id="61" creationId="{D0F08480-CCB0-437B-8C78-A36C810934C8}"/>
          </ac:spMkLst>
        </pc:spChg>
        <pc:grpChg chg="add del mod">
          <ac:chgData name="Marco Parenzan" userId="a83bbb23f3e251dc" providerId="LiveId" clId="{DA7E8AE0-63C7-43A1-8AFF-8196CD0A8064}" dt="2024-04-18T00:39:55.275" v="799" actId="21"/>
          <ac:grpSpMkLst>
            <pc:docMk/>
            <pc:sldMk cId="2604013537" sldId="1931"/>
            <ac:grpSpMk id="7" creationId="{B122006E-D25E-4CBD-9B42-EC2BB5B0F25E}"/>
          </ac:grpSpMkLst>
        </pc:grpChg>
        <pc:grpChg chg="mod">
          <ac:chgData name="Marco Parenzan" userId="a83bbb23f3e251dc" providerId="LiveId" clId="{DA7E8AE0-63C7-43A1-8AFF-8196CD0A8064}" dt="2024-04-18T00:39:54.187" v="798"/>
          <ac:grpSpMkLst>
            <pc:docMk/>
            <pc:sldMk cId="2604013537" sldId="1931"/>
            <ac:grpSpMk id="10" creationId="{A4E7AC43-C3DB-4D3F-B94D-5F486AC7C88B}"/>
          </ac:grpSpMkLst>
        </pc:grpChg>
        <pc:grpChg chg="mod">
          <ac:chgData name="Marco Parenzan" userId="a83bbb23f3e251dc" providerId="LiveId" clId="{DA7E8AE0-63C7-43A1-8AFF-8196CD0A8064}" dt="2024-04-18T00:39:54.187" v="798"/>
          <ac:grpSpMkLst>
            <pc:docMk/>
            <pc:sldMk cId="2604013537" sldId="1931"/>
            <ac:grpSpMk id="12" creationId="{2C3A9148-E402-4A38-8986-71A09FC6353C}"/>
          </ac:grpSpMkLst>
        </pc:grpChg>
        <pc:grpChg chg="mod">
          <ac:chgData name="Marco Parenzan" userId="a83bbb23f3e251dc" providerId="LiveId" clId="{DA7E8AE0-63C7-43A1-8AFF-8196CD0A8064}" dt="2024-04-18T00:39:54.187" v="798"/>
          <ac:grpSpMkLst>
            <pc:docMk/>
            <pc:sldMk cId="2604013537" sldId="1931"/>
            <ac:grpSpMk id="15" creationId="{92D0A42B-FDB0-4970-BFEB-A9BDCA5E6038}"/>
          </ac:grpSpMkLst>
        </pc:grpChg>
        <pc:grpChg chg="mod">
          <ac:chgData name="Marco Parenzan" userId="a83bbb23f3e251dc" providerId="LiveId" clId="{DA7E8AE0-63C7-43A1-8AFF-8196CD0A8064}" dt="2024-04-18T00:39:54.187" v="798"/>
          <ac:grpSpMkLst>
            <pc:docMk/>
            <pc:sldMk cId="2604013537" sldId="1931"/>
            <ac:grpSpMk id="18" creationId="{39FB2BF0-DC09-4397-AF96-867CA42C6976}"/>
          </ac:grpSpMkLst>
        </pc:grpChg>
        <pc:grpChg chg="mod">
          <ac:chgData name="Marco Parenzan" userId="a83bbb23f3e251dc" providerId="LiveId" clId="{DA7E8AE0-63C7-43A1-8AFF-8196CD0A8064}" dt="2024-04-18T00:39:54.187" v="798"/>
          <ac:grpSpMkLst>
            <pc:docMk/>
            <pc:sldMk cId="2604013537" sldId="1931"/>
            <ac:grpSpMk id="19" creationId="{6E24FB3E-78F6-4D83-8FC0-7A33DBFDD352}"/>
          </ac:grpSpMkLst>
        </pc:grpChg>
        <pc:grpChg chg="mod">
          <ac:chgData name="Marco Parenzan" userId="a83bbb23f3e251dc" providerId="LiveId" clId="{DA7E8AE0-63C7-43A1-8AFF-8196CD0A8064}" dt="2024-04-18T00:39:54.187" v="798"/>
          <ac:grpSpMkLst>
            <pc:docMk/>
            <pc:sldMk cId="2604013537" sldId="1931"/>
            <ac:grpSpMk id="20" creationId="{965486E5-4B44-4E77-9E28-297A8F046048}"/>
          </ac:grpSpMkLst>
        </pc:grpChg>
        <pc:grpChg chg="del">
          <ac:chgData name="Marco Parenzan" userId="a83bbb23f3e251dc" providerId="LiveId" clId="{DA7E8AE0-63C7-43A1-8AFF-8196CD0A8064}" dt="2024-04-18T00:39:53.361" v="797" actId="21"/>
          <ac:grpSpMkLst>
            <pc:docMk/>
            <pc:sldMk cId="2604013537" sldId="1931"/>
            <ac:grpSpMk id="40" creationId="{B122006E-D25E-4CBD-9B42-EC2BB5B0F25E}"/>
          </ac:grpSpMkLst>
        </pc:grpChg>
        <pc:grpChg chg="add mod">
          <ac:chgData name="Marco Parenzan" userId="a83bbb23f3e251dc" providerId="LiveId" clId="{DA7E8AE0-63C7-43A1-8AFF-8196CD0A8064}" dt="2024-04-18T00:40:11.847" v="807" actId="1076"/>
          <ac:grpSpMkLst>
            <pc:docMk/>
            <pc:sldMk cId="2604013537" sldId="1931"/>
            <ac:grpSpMk id="43" creationId="{B122006E-D25E-4CBD-9B42-EC2BB5B0F25E}"/>
          </ac:grpSpMkLst>
        </pc:grpChg>
        <pc:grpChg chg="mod">
          <ac:chgData name="Marco Parenzan" userId="a83bbb23f3e251dc" providerId="LiveId" clId="{DA7E8AE0-63C7-43A1-8AFF-8196CD0A8064}" dt="2024-04-18T00:39:56.491" v="800"/>
          <ac:grpSpMkLst>
            <pc:docMk/>
            <pc:sldMk cId="2604013537" sldId="1931"/>
            <ac:grpSpMk id="44" creationId="{A4E7AC43-C3DB-4D3F-B94D-5F486AC7C88B}"/>
          </ac:grpSpMkLst>
        </pc:grpChg>
        <pc:grpChg chg="mod">
          <ac:chgData name="Marco Parenzan" userId="a83bbb23f3e251dc" providerId="LiveId" clId="{DA7E8AE0-63C7-43A1-8AFF-8196CD0A8064}" dt="2024-04-18T00:39:56.491" v="800"/>
          <ac:grpSpMkLst>
            <pc:docMk/>
            <pc:sldMk cId="2604013537" sldId="1931"/>
            <ac:grpSpMk id="45" creationId="{2C3A9148-E402-4A38-8986-71A09FC6353C}"/>
          </ac:grpSpMkLst>
        </pc:grpChg>
        <pc:grpChg chg="mod">
          <ac:chgData name="Marco Parenzan" userId="a83bbb23f3e251dc" providerId="LiveId" clId="{DA7E8AE0-63C7-43A1-8AFF-8196CD0A8064}" dt="2024-04-18T00:39:56.491" v="800"/>
          <ac:grpSpMkLst>
            <pc:docMk/>
            <pc:sldMk cId="2604013537" sldId="1931"/>
            <ac:grpSpMk id="46" creationId="{92D0A42B-FDB0-4970-BFEB-A9BDCA5E6038}"/>
          </ac:grpSpMkLst>
        </pc:grpChg>
        <pc:grpChg chg="mod">
          <ac:chgData name="Marco Parenzan" userId="a83bbb23f3e251dc" providerId="LiveId" clId="{DA7E8AE0-63C7-43A1-8AFF-8196CD0A8064}" dt="2024-04-18T00:39:56.491" v="800"/>
          <ac:grpSpMkLst>
            <pc:docMk/>
            <pc:sldMk cId="2604013537" sldId="1931"/>
            <ac:grpSpMk id="47" creationId="{39FB2BF0-DC09-4397-AF96-867CA42C6976}"/>
          </ac:grpSpMkLst>
        </pc:grpChg>
        <pc:grpChg chg="mod">
          <ac:chgData name="Marco Parenzan" userId="a83bbb23f3e251dc" providerId="LiveId" clId="{DA7E8AE0-63C7-43A1-8AFF-8196CD0A8064}" dt="2024-04-18T00:39:56.491" v="800"/>
          <ac:grpSpMkLst>
            <pc:docMk/>
            <pc:sldMk cId="2604013537" sldId="1931"/>
            <ac:grpSpMk id="48" creationId="{6E24FB3E-78F6-4D83-8FC0-7A33DBFDD352}"/>
          </ac:grpSpMkLst>
        </pc:grpChg>
        <pc:grpChg chg="mod">
          <ac:chgData name="Marco Parenzan" userId="a83bbb23f3e251dc" providerId="LiveId" clId="{DA7E8AE0-63C7-43A1-8AFF-8196CD0A8064}" dt="2024-04-18T00:39:56.491" v="800"/>
          <ac:grpSpMkLst>
            <pc:docMk/>
            <pc:sldMk cId="2604013537" sldId="1931"/>
            <ac:grpSpMk id="49" creationId="{965486E5-4B44-4E77-9E28-297A8F046048}"/>
          </ac:grpSpMkLst>
        </pc:grpChg>
        <pc:picChg chg="mod">
          <ac:chgData name="Marco Parenzan" userId="a83bbb23f3e251dc" providerId="LiveId" clId="{DA7E8AE0-63C7-43A1-8AFF-8196CD0A8064}" dt="2024-04-18T00:39:54.187" v="798"/>
          <ac:picMkLst>
            <pc:docMk/>
            <pc:sldMk cId="2604013537" sldId="1931"/>
            <ac:picMk id="22" creationId="{3740DC95-358B-4C11-9982-6AA809E98277}"/>
          </ac:picMkLst>
        </pc:picChg>
        <pc:picChg chg="mod">
          <ac:chgData name="Marco Parenzan" userId="a83bbb23f3e251dc" providerId="LiveId" clId="{DA7E8AE0-63C7-43A1-8AFF-8196CD0A8064}" dt="2024-04-18T00:39:54.187" v="798"/>
          <ac:picMkLst>
            <pc:docMk/>
            <pc:sldMk cId="2604013537" sldId="1931"/>
            <ac:picMk id="24" creationId="{529D27F6-8177-4231-9DCC-022A63BD63DF}"/>
          </ac:picMkLst>
        </pc:picChg>
        <pc:picChg chg="mod">
          <ac:chgData name="Marco Parenzan" userId="a83bbb23f3e251dc" providerId="LiveId" clId="{DA7E8AE0-63C7-43A1-8AFF-8196CD0A8064}" dt="2024-04-18T00:39:54.187" v="798"/>
          <ac:picMkLst>
            <pc:docMk/>
            <pc:sldMk cId="2604013537" sldId="1931"/>
            <ac:picMk id="28" creationId="{389E0D63-D73E-4B9B-A1D0-CEC5496B13F3}"/>
          </ac:picMkLst>
        </pc:picChg>
        <pc:picChg chg="mod">
          <ac:chgData name="Marco Parenzan" userId="a83bbb23f3e251dc" providerId="LiveId" clId="{DA7E8AE0-63C7-43A1-8AFF-8196CD0A8064}" dt="2024-04-18T00:39:54.187" v="798"/>
          <ac:picMkLst>
            <pc:docMk/>
            <pc:sldMk cId="2604013537" sldId="1931"/>
            <ac:picMk id="30" creationId="{9D9A277B-EC91-412A-8467-C1232A6B28A6}"/>
          </ac:picMkLst>
        </pc:picChg>
        <pc:picChg chg="mod">
          <ac:chgData name="Marco Parenzan" userId="a83bbb23f3e251dc" providerId="LiveId" clId="{DA7E8AE0-63C7-43A1-8AFF-8196CD0A8064}" dt="2024-04-18T00:39:54.187" v="798"/>
          <ac:picMkLst>
            <pc:docMk/>
            <pc:sldMk cId="2604013537" sldId="1931"/>
            <ac:picMk id="32" creationId="{88F29FB0-B242-4567-84B1-E49DD154323E}"/>
          </ac:picMkLst>
        </pc:picChg>
        <pc:picChg chg="mod">
          <ac:chgData name="Marco Parenzan" userId="a83bbb23f3e251dc" providerId="LiveId" clId="{DA7E8AE0-63C7-43A1-8AFF-8196CD0A8064}" dt="2024-04-18T00:39:54.187" v="798"/>
          <ac:picMkLst>
            <pc:docMk/>
            <pc:sldMk cId="2604013537" sldId="1931"/>
            <ac:picMk id="41" creationId="{4FD7DEAC-8E87-4AC2-81B9-437471FB6D7A}"/>
          </ac:picMkLst>
        </pc:picChg>
        <pc:picChg chg="mod">
          <ac:chgData name="Marco Parenzan" userId="a83bbb23f3e251dc" providerId="LiveId" clId="{DA7E8AE0-63C7-43A1-8AFF-8196CD0A8064}" dt="2024-04-18T00:39:56.491" v="800"/>
          <ac:picMkLst>
            <pc:docMk/>
            <pc:sldMk cId="2604013537" sldId="1931"/>
            <ac:picMk id="50" creationId="{3740DC95-358B-4C11-9982-6AA809E98277}"/>
          </ac:picMkLst>
        </pc:picChg>
        <pc:picChg chg="mod">
          <ac:chgData name="Marco Parenzan" userId="a83bbb23f3e251dc" providerId="LiveId" clId="{DA7E8AE0-63C7-43A1-8AFF-8196CD0A8064}" dt="2024-04-18T00:39:56.491" v="800"/>
          <ac:picMkLst>
            <pc:docMk/>
            <pc:sldMk cId="2604013537" sldId="1931"/>
            <ac:picMk id="52" creationId="{529D27F6-8177-4231-9DCC-022A63BD63DF}"/>
          </ac:picMkLst>
        </pc:picChg>
        <pc:picChg chg="mod">
          <ac:chgData name="Marco Parenzan" userId="a83bbb23f3e251dc" providerId="LiveId" clId="{DA7E8AE0-63C7-43A1-8AFF-8196CD0A8064}" dt="2024-04-18T00:39:56.491" v="800"/>
          <ac:picMkLst>
            <pc:docMk/>
            <pc:sldMk cId="2604013537" sldId="1931"/>
            <ac:picMk id="54" creationId="{389E0D63-D73E-4B9B-A1D0-CEC5496B13F3}"/>
          </ac:picMkLst>
        </pc:picChg>
        <pc:picChg chg="mod">
          <ac:chgData name="Marco Parenzan" userId="a83bbb23f3e251dc" providerId="LiveId" clId="{DA7E8AE0-63C7-43A1-8AFF-8196CD0A8064}" dt="2024-04-18T00:39:56.491" v="800"/>
          <ac:picMkLst>
            <pc:docMk/>
            <pc:sldMk cId="2604013537" sldId="1931"/>
            <ac:picMk id="56" creationId="{9D9A277B-EC91-412A-8467-C1232A6B28A6}"/>
          </ac:picMkLst>
        </pc:picChg>
        <pc:picChg chg="mod">
          <ac:chgData name="Marco Parenzan" userId="a83bbb23f3e251dc" providerId="LiveId" clId="{DA7E8AE0-63C7-43A1-8AFF-8196CD0A8064}" dt="2024-04-18T00:39:56.491" v="800"/>
          <ac:picMkLst>
            <pc:docMk/>
            <pc:sldMk cId="2604013537" sldId="1931"/>
            <ac:picMk id="58" creationId="{88F29FB0-B242-4567-84B1-E49DD154323E}"/>
          </ac:picMkLst>
        </pc:picChg>
        <pc:picChg chg="mod">
          <ac:chgData name="Marco Parenzan" userId="a83bbb23f3e251dc" providerId="LiveId" clId="{DA7E8AE0-63C7-43A1-8AFF-8196CD0A8064}" dt="2024-04-18T00:39:56.491" v="800"/>
          <ac:picMkLst>
            <pc:docMk/>
            <pc:sldMk cId="2604013537" sldId="1931"/>
            <ac:picMk id="60" creationId="{4FD7DEAC-8E87-4AC2-81B9-437471FB6D7A}"/>
          </ac:picMkLst>
        </pc:picChg>
      </pc:sldChg>
      <pc:sldChg chg="add del">
        <pc:chgData name="Marco Parenzan" userId="a83bbb23f3e251dc" providerId="LiveId" clId="{DA7E8AE0-63C7-43A1-8AFF-8196CD0A8064}" dt="2024-04-18T00:39:03.769" v="787" actId="2696"/>
        <pc:sldMkLst>
          <pc:docMk/>
          <pc:sldMk cId="1053865531" sldId="1956"/>
        </pc:sldMkLst>
      </pc:sldChg>
      <pc:sldChg chg="addSp delSp modSp add mod modClrScheme chgLayout">
        <pc:chgData name="Marco Parenzan" userId="a83bbb23f3e251dc" providerId="LiveId" clId="{DA7E8AE0-63C7-43A1-8AFF-8196CD0A8064}" dt="2024-04-18T00:39:41.917" v="795" actId="1076"/>
        <pc:sldMkLst>
          <pc:docMk/>
          <pc:sldMk cId="3461521467" sldId="1956"/>
        </pc:sldMkLst>
        <pc:spChg chg="add del mod ord">
          <ac:chgData name="Marco Parenzan" userId="a83bbb23f3e251dc" providerId="LiveId" clId="{DA7E8AE0-63C7-43A1-8AFF-8196CD0A8064}" dt="2024-04-18T00:39:37.103" v="794"/>
          <ac:spMkLst>
            <pc:docMk/>
            <pc:sldMk cId="3461521467" sldId="1956"/>
            <ac:spMk id="4" creationId="{E4762416-660E-4A3C-7816-DAD8D6A92A40}"/>
          </ac:spMkLst>
        </pc:spChg>
        <pc:spChg chg="mod ord">
          <ac:chgData name="Marco Parenzan" userId="a83bbb23f3e251dc" providerId="LiveId" clId="{DA7E8AE0-63C7-43A1-8AFF-8196CD0A8064}" dt="2024-04-18T00:39:24.702" v="792" actId="700"/>
          <ac:spMkLst>
            <pc:docMk/>
            <pc:sldMk cId="3461521467" sldId="1956"/>
            <ac:spMk id="6" creationId="{00000000-0000-0000-0000-000000000000}"/>
          </ac:spMkLst>
        </pc:spChg>
        <pc:spChg chg="mod">
          <ac:chgData name="Marco Parenzan" userId="a83bbb23f3e251dc" providerId="LiveId" clId="{DA7E8AE0-63C7-43A1-8AFF-8196CD0A8064}" dt="2024-04-18T00:39:41.917" v="795" actId="1076"/>
          <ac:spMkLst>
            <pc:docMk/>
            <pc:sldMk cId="3461521467" sldId="1956"/>
            <ac:spMk id="8" creationId="{811A1EC0-5AF2-4D21-8437-ACF71E7A3AAF}"/>
          </ac:spMkLst>
        </pc:spChg>
        <pc:spChg chg="mod ord">
          <ac:chgData name="Marco Parenzan" userId="a83bbb23f3e251dc" providerId="LiveId" clId="{DA7E8AE0-63C7-43A1-8AFF-8196CD0A8064}" dt="2024-04-18T00:39:24.702" v="792" actId="700"/>
          <ac:spMkLst>
            <pc:docMk/>
            <pc:sldMk cId="3461521467" sldId="1956"/>
            <ac:spMk id="17" creationId="{00000000-0000-0000-0000-000000000000}"/>
          </ac:spMkLst>
        </pc:spChg>
        <pc:picChg chg="del">
          <ac:chgData name="Marco Parenzan" userId="a83bbb23f3e251dc" providerId="LiveId" clId="{DA7E8AE0-63C7-43A1-8AFF-8196CD0A8064}" dt="2024-04-18T00:39:36.148" v="793" actId="21"/>
          <ac:picMkLst>
            <pc:docMk/>
            <pc:sldMk cId="3461521467" sldId="1956"/>
            <ac:picMk id="2" creationId="{64D7F689-1612-4C9D-B065-39FDE92B4CB8}"/>
          </ac:picMkLst>
        </pc:picChg>
        <pc:picChg chg="add mod">
          <ac:chgData name="Marco Parenzan" userId="a83bbb23f3e251dc" providerId="LiveId" clId="{DA7E8AE0-63C7-43A1-8AFF-8196CD0A8064}" dt="2024-04-18T00:39:37.103" v="794"/>
          <ac:picMkLst>
            <pc:docMk/>
            <pc:sldMk cId="3461521467" sldId="1956"/>
            <ac:picMk id="5" creationId="{64D7F689-1612-4C9D-B065-39FDE92B4CB8}"/>
          </ac:picMkLst>
        </pc:picChg>
      </pc:sldChg>
      <pc:sldChg chg="modSp add del mod">
        <pc:chgData name="Marco Parenzan" userId="a83bbb23f3e251dc" providerId="LiveId" clId="{DA7E8AE0-63C7-43A1-8AFF-8196CD0A8064}" dt="2024-04-18T00:43:30.341" v="811" actId="18676"/>
        <pc:sldMkLst>
          <pc:docMk/>
          <pc:sldMk cId="946239430" sldId="1957"/>
        </pc:sldMkLst>
        <pc:spChg chg="mod">
          <ac:chgData name="Marco Parenzan" userId="a83bbb23f3e251dc" providerId="LiveId" clId="{DA7E8AE0-63C7-43A1-8AFF-8196CD0A8064}" dt="2024-04-17T23:35:23.359" v="705" actId="27636"/>
          <ac:spMkLst>
            <pc:docMk/>
            <pc:sldMk cId="946239430" sldId="1957"/>
            <ac:spMk id="2" creationId="{B4D0CE92-1D76-4F61-8208-4BBDE2BA1DA5}"/>
          </ac:spMkLst>
        </pc:spChg>
      </pc:sldChg>
      <pc:sldChg chg="add">
        <pc:chgData name="Marco Parenzan" userId="a83bbb23f3e251dc" providerId="LiveId" clId="{DA7E8AE0-63C7-43A1-8AFF-8196CD0A8064}" dt="2024-04-18T09:38:47.192" v="1207"/>
        <pc:sldMkLst>
          <pc:docMk/>
          <pc:sldMk cId="4064614729" sldId="1994"/>
        </pc:sldMkLst>
      </pc:sldChg>
      <pc:sldChg chg="modSp add del mod modClrScheme chgLayout">
        <pc:chgData name="Marco Parenzan" userId="a83bbb23f3e251dc" providerId="LiveId" clId="{DA7E8AE0-63C7-43A1-8AFF-8196CD0A8064}" dt="2024-04-18T00:16:25.481" v="760" actId="47"/>
        <pc:sldMkLst>
          <pc:docMk/>
          <pc:sldMk cId="309627392" sldId="2237"/>
        </pc:sldMkLst>
        <pc:spChg chg="mod ord">
          <ac:chgData name="Marco Parenzan" userId="a83bbb23f3e251dc" providerId="LiveId" clId="{DA7E8AE0-63C7-43A1-8AFF-8196CD0A8064}" dt="2024-04-17T23:32:07.196" v="603" actId="700"/>
          <ac:spMkLst>
            <pc:docMk/>
            <pc:sldMk cId="309627392" sldId="2237"/>
            <ac:spMk id="2" creationId="{0CFDFFDB-4B49-400E-8051-5ADF2E1D9AC9}"/>
          </ac:spMkLst>
        </pc:spChg>
        <pc:spChg chg="mod ord">
          <ac:chgData name="Marco Parenzan" userId="a83bbb23f3e251dc" providerId="LiveId" clId="{DA7E8AE0-63C7-43A1-8AFF-8196CD0A8064}" dt="2024-04-17T23:32:07.196" v="603" actId="700"/>
          <ac:spMkLst>
            <pc:docMk/>
            <pc:sldMk cId="309627392" sldId="2237"/>
            <ac:spMk id="3" creationId="{C8E738D9-FBD4-4D55-8B7E-615088B02517}"/>
          </ac:spMkLst>
        </pc:spChg>
      </pc:sldChg>
      <pc:sldChg chg="addSp delSp modSp add mod ord modClrScheme chgLayout">
        <pc:chgData name="Marco Parenzan" userId="a83bbb23f3e251dc" providerId="LiveId" clId="{DA7E8AE0-63C7-43A1-8AFF-8196CD0A8064}" dt="2024-04-18T09:29:54.333" v="1199" actId="20578"/>
        <pc:sldMkLst>
          <pc:docMk/>
          <pc:sldMk cId="3254762391" sldId="2242"/>
        </pc:sldMkLst>
        <pc:spChg chg="add mod ord">
          <ac:chgData name="Marco Parenzan" userId="a83bbb23f3e251dc" providerId="LiveId" clId="{DA7E8AE0-63C7-43A1-8AFF-8196CD0A8064}" dt="2024-04-18T00:18:38.420" v="781" actId="15"/>
          <ac:spMkLst>
            <pc:docMk/>
            <pc:sldMk cId="3254762391" sldId="2242"/>
            <ac:spMk id="2" creationId="{16E4DF39-4D55-1CE2-10B1-D173A50B8028}"/>
          </ac:spMkLst>
        </pc:spChg>
        <pc:spChg chg="add del mod">
          <ac:chgData name="Marco Parenzan" userId="a83bbb23f3e251dc" providerId="LiveId" clId="{DA7E8AE0-63C7-43A1-8AFF-8196CD0A8064}" dt="2024-04-18T00:18:31.663" v="779" actId="6264"/>
          <ac:spMkLst>
            <pc:docMk/>
            <pc:sldMk cId="3254762391" sldId="2242"/>
            <ac:spMk id="3" creationId="{83AD8117-F13B-6AA2-6D9E-CFAC32D6655D}"/>
          </ac:spMkLst>
        </pc:spChg>
        <pc:spChg chg="add del mod">
          <ac:chgData name="Marco Parenzan" userId="a83bbb23f3e251dc" providerId="LiveId" clId="{DA7E8AE0-63C7-43A1-8AFF-8196CD0A8064}" dt="2024-04-18T00:18:31.663" v="779" actId="6264"/>
          <ac:spMkLst>
            <pc:docMk/>
            <pc:sldMk cId="3254762391" sldId="2242"/>
            <ac:spMk id="5" creationId="{519259FE-8393-9757-BE98-FBBA2122ED8F}"/>
          </ac:spMkLst>
        </pc:spChg>
        <pc:spChg chg="del mod">
          <ac:chgData name="Marco Parenzan" userId="a83bbb23f3e251dc" providerId="LiveId" clId="{DA7E8AE0-63C7-43A1-8AFF-8196CD0A8064}" dt="2024-04-17T23:33:29.889" v="668"/>
          <ac:spMkLst>
            <pc:docMk/>
            <pc:sldMk cId="3254762391" sldId="2242"/>
            <ac:spMk id="12" creationId="{BB168742-A921-43BB-B052-698DDA956797}"/>
          </ac:spMkLst>
        </pc:spChg>
        <pc:spChg chg="del mod">
          <ac:chgData name="Marco Parenzan" userId="a83bbb23f3e251dc" providerId="LiveId" clId="{DA7E8AE0-63C7-43A1-8AFF-8196CD0A8064}" dt="2024-04-17T23:33:29.889" v="666"/>
          <ac:spMkLst>
            <pc:docMk/>
            <pc:sldMk cId="3254762391" sldId="2242"/>
            <ac:spMk id="13" creationId="{BD916D7D-E004-4AC2-A5EB-C908C1B5F98E}"/>
          </ac:spMkLst>
        </pc:spChg>
        <pc:spChg chg="mod ord">
          <ac:chgData name="Marco Parenzan" userId="a83bbb23f3e251dc" providerId="LiveId" clId="{DA7E8AE0-63C7-43A1-8AFF-8196CD0A8064}" dt="2024-04-18T00:18:31.663" v="779" actId="6264"/>
          <ac:spMkLst>
            <pc:docMk/>
            <pc:sldMk cId="3254762391" sldId="2242"/>
            <ac:spMk id="17" creationId="{00000000-0000-0000-0000-000000000000}"/>
          </ac:spMkLst>
        </pc:spChg>
        <pc:picChg chg="del">
          <ac:chgData name="Marco Parenzan" userId="a83bbb23f3e251dc" providerId="LiveId" clId="{DA7E8AE0-63C7-43A1-8AFF-8196CD0A8064}" dt="2024-04-17T23:33:31.133" v="669" actId="478"/>
          <ac:picMkLst>
            <pc:docMk/>
            <pc:sldMk cId="3254762391" sldId="2242"/>
            <ac:picMk id="4" creationId="{5972BCE5-5A45-4B9B-A132-A19D61D70433}"/>
          </ac:picMkLst>
        </pc:picChg>
      </pc:sldChg>
      <pc:sldChg chg="addSp delSp modSp add mod ord modClrScheme chgLayout">
        <pc:chgData name="Marco Parenzan" userId="a83bbb23f3e251dc" providerId="LiveId" clId="{DA7E8AE0-63C7-43A1-8AFF-8196CD0A8064}" dt="2024-04-18T09:29:54.333" v="1199" actId="20578"/>
        <pc:sldMkLst>
          <pc:docMk/>
          <pc:sldMk cId="3705968199" sldId="2243"/>
        </pc:sldMkLst>
        <pc:spChg chg="add del mod">
          <ac:chgData name="Marco Parenzan" userId="a83bbb23f3e251dc" providerId="LiveId" clId="{DA7E8AE0-63C7-43A1-8AFF-8196CD0A8064}" dt="2024-04-18T00:18:24.795" v="776" actId="6264"/>
          <ac:spMkLst>
            <pc:docMk/>
            <pc:sldMk cId="3705968199" sldId="2243"/>
            <ac:spMk id="2" creationId="{470ABC4F-7C62-70E0-6295-56B40744AB41}"/>
          </ac:spMkLst>
        </pc:spChg>
        <pc:spChg chg="mod ord">
          <ac:chgData name="Marco Parenzan" userId="a83bbb23f3e251dc" providerId="LiveId" clId="{DA7E8AE0-63C7-43A1-8AFF-8196CD0A8064}" dt="2024-04-18T00:18:28.441" v="778" actId="6264"/>
          <ac:spMkLst>
            <pc:docMk/>
            <pc:sldMk cId="3705968199" sldId="2243"/>
            <ac:spMk id="3" creationId="{555A1F15-45F6-4B2F-822D-14E80BF966A1}"/>
          </ac:spMkLst>
        </pc:spChg>
        <pc:spChg chg="add del mod">
          <ac:chgData name="Marco Parenzan" userId="a83bbb23f3e251dc" providerId="LiveId" clId="{DA7E8AE0-63C7-43A1-8AFF-8196CD0A8064}" dt="2024-04-18T00:18:24.795" v="776" actId="6264"/>
          <ac:spMkLst>
            <pc:docMk/>
            <pc:sldMk cId="3705968199" sldId="2243"/>
            <ac:spMk id="5" creationId="{B2AB199E-072D-DA9D-9B6C-402735B7565C}"/>
          </ac:spMkLst>
        </pc:spChg>
        <pc:spChg chg="add del mod">
          <ac:chgData name="Marco Parenzan" userId="a83bbb23f3e251dc" providerId="LiveId" clId="{DA7E8AE0-63C7-43A1-8AFF-8196CD0A8064}" dt="2024-04-18T00:18:28.441" v="778" actId="6264"/>
          <ac:spMkLst>
            <pc:docMk/>
            <pc:sldMk cId="3705968199" sldId="2243"/>
            <ac:spMk id="6" creationId="{C7E0505F-7B87-A900-059D-E826AE5B1169}"/>
          </ac:spMkLst>
        </pc:spChg>
        <pc:spChg chg="add del mod">
          <ac:chgData name="Marco Parenzan" userId="a83bbb23f3e251dc" providerId="LiveId" clId="{DA7E8AE0-63C7-43A1-8AFF-8196CD0A8064}" dt="2024-04-18T00:18:28.441" v="778" actId="6264"/>
          <ac:spMkLst>
            <pc:docMk/>
            <pc:sldMk cId="3705968199" sldId="2243"/>
            <ac:spMk id="7" creationId="{94130EC3-BB13-DF75-4B0D-7F3D641C34D5}"/>
          </ac:spMkLst>
        </pc:spChg>
        <pc:spChg chg="mod ord">
          <ac:chgData name="Marco Parenzan" userId="a83bbb23f3e251dc" providerId="LiveId" clId="{DA7E8AE0-63C7-43A1-8AFF-8196CD0A8064}" dt="2024-04-18T00:18:28.441" v="778" actId="6264"/>
          <ac:spMkLst>
            <pc:docMk/>
            <pc:sldMk cId="3705968199" sldId="2243"/>
            <ac:spMk id="17" creationId="{00000000-0000-0000-0000-000000000000}"/>
          </ac:spMkLst>
        </pc:spChg>
        <pc:picChg chg="del">
          <ac:chgData name="Marco Parenzan" userId="a83bbb23f3e251dc" providerId="LiveId" clId="{DA7E8AE0-63C7-43A1-8AFF-8196CD0A8064}" dt="2024-04-17T23:33:41.365" v="671" actId="478"/>
          <ac:picMkLst>
            <pc:docMk/>
            <pc:sldMk cId="3705968199" sldId="2243"/>
            <ac:picMk id="4" creationId="{BF3450F1-8740-4288-8FC0-17BA4189AB53}"/>
          </ac:picMkLst>
        </pc:picChg>
      </pc:sldChg>
      <pc:sldChg chg="add del">
        <pc:chgData name="Marco Parenzan" userId="a83bbb23f3e251dc" providerId="LiveId" clId="{DA7E8AE0-63C7-43A1-8AFF-8196CD0A8064}" dt="2024-04-18T00:39:03.769" v="787" actId="2696"/>
        <pc:sldMkLst>
          <pc:docMk/>
          <pc:sldMk cId="665838978" sldId="2244"/>
        </pc:sldMkLst>
      </pc:sldChg>
      <pc:sldChg chg="addSp modSp add mod modClrScheme chgLayout">
        <pc:chgData name="Marco Parenzan" userId="a83bbb23f3e251dc" providerId="LiveId" clId="{DA7E8AE0-63C7-43A1-8AFF-8196CD0A8064}" dt="2024-04-18T00:39:24.702" v="792" actId="700"/>
        <pc:sldMkLst>
          <pc:docMk/>
          <pc:sldMk cId="3793295044" sldId="2244"/>
        </pc:sldMkLst>
        <pc:spChg chg="add mod ord">
          <ac:chgData name="Marco Parenzan" userId="a83bbb23f3e251dc" providerId="LiveId" clId="{DA7E8AE0-63C7-43A1-8AFF-8196CD0A8064}" dt="2024-04-18T00:39:24.702" v="792" actId="700"/>
          <ac:spMkLst>
            <pc:docMk/>
            <pc:sldMk cId="3793295044" sldId="2244"/>
            <ac:spMk id="2" creationId="{20E71813-97BD-1E59-F1FF-FF93FB2331ED}"/>
          </ac:spMkLst>
        </pc:spChg>
        <pc:spChg chg="mod ord">
          <ac:chgData name="Marco Parenzan" userId="a83bbb23f3e251dc" providerId="LiveId" clId="{DA7E8AE0-63C7-43A1-8AFF-8196CD0A8064}" dt="2024-04-18T00:39:24.702" v="792" actId="700"/>
          <ac:spMkLst>
            <pc:docMk/>
            <pc:sldMk cId="3793295044" sldId="2244"/>
            <ac:spMk id="6" creationId="{00000000-0000-0000-0000-000000000000}"/>
          </ac:spMkLst>
        </pc:spChg>
        <pc:spChg chg="mod ord">
          <ac:chgData name="Marco Parenzan" userId="a83bbb23f3e251dc" providerId="LiveId" clId="{DA7E8AE0-63C7-43A1-8AFF-8196CD0A8064}" dt="2024-04-18T00:39:24.702" v="792" actId="700"/>
          <ac:spMkLst>
            <pc:docMk/>
            <pc:sldMk cId="3793295044" sldId="2244"/>
            <ac:spMk id="17" creationId="{00000000-0000-0000-0000-000000000000}"/>
          </ac:spMkLst>
        </pc:spChg>
      </pc:sldChg>
      <pc:sldChg chg="add del">
        <pc:chgData name="Marco Parenzan" userId="a83bbb23f3e251dc" providerId="LiveId" clId="{DA7E8AE0-63C7-43A1-8AFF-8196CD0A8064}" dt="2024-04-17T23:36:51.472" v="739"/>
        <pc:sldMkLst>
          <pc:docMk/>
          <pc:sldMk cId="598649182" sldId="2245"/>
        </pc:sldMkLst>
      </pc:sldChg>
      <pc:sldChg chg="addSp delSp modSp add mod modClrScheme chgLayout">
        <pc:chgData name="Marco Parenzan" userId="a83bbb23f3e251dc" providerId="LiveId" clId="{DA7E8AE0-63C7-43A1-8AFF-8196CD0A8064}" dt="2024-04-17T23:36:59.870" v="755" actId="20577"/>
        <pc:sldMkLst>
          <pc:docMk/>
          <pc:sldMk cId="3066867950" sldId="2245"/>
        </pc:sldMkLst>
        <pc:spChg chg="mod ord">
          <ac:chgData name="Marco Parenzan" userId="a83bbb23f3e251dc" providerId="LiveId" clId="{DA7E8AE0-63C7-43A1-8AFF-8196CD0A8064}" dt="2024-04-17T23:36:59.870" v="755" actId="20577"/>
          <ac:spMkLst>
            <pc:docMk/>
            <pc:sldMk cId="3066867950" sldId="2245"/>
            <ac:spMk id="2" creationId="{35FF388A-DA23-47B5-B1B4-5AA1C4F44269}"/>
          </ac:spMkLst>
        </pc:spChg>
        <pc:spChg chg="del mod ord">
          <ac:chgData name="Marco Parenzan" userId="a83bbb23f3e251dc" providerId="LiveId" clId="{DA7E8AE0-63C7-43A1-8AFF-8196CD0A8064}" dt="2024-04-17T23:36:56.806" v="741" actId="700"/>
          <ac:spMkLst>
            <pc:docMk/>
            <pc:sldMk cId="3066867950" sldId="2245"/>
            <ac:spMk id="3" creationId="{68B7CB3A-4FBD-15D2-68F1-47A855B1E48C}"/>
          </ac:spMkLst>
        </pc:spChg>
        <pc:spChg chg="add mod ord">
          <ac:chgData name="Marco Parenzan" userId="a83bbb23f3e251dc" providerId="LiveId" clId="{DA7E8AE0-63C7-43A1-8AFF-8196CD0A8064}" dt="2024-04-17T23:36:56.806" v="741" actId="700"/>
          <ac:spMkLst>
            <pc:docMk/>
            <pc:sldMk cId="3066867950" sldId="2245"/>
            <ac:spMk id="4" creationId="{67AC10AD-C452-C95E-A4D1-791D628345E3}"/>
          </ac:spMkLst>
        </pc:spChg>
      </pc:sldChg>
      <pc:sldChg chg="add del">
        <pc:chgData name="Marco Parenzan" userId="a83bbb23f3e251dc" providerId="LiveId" clId="{DA7E8AE0-63C7-43A1-8AFF-8196CD0A8064}" dt="2024-04-20T09:04:18.836" v="1471" actId="47"/>
        <pc:sldMkLst>
          <pc:docMk/>
          <pc:sldMk cId="1759768537" sldId="2246"/>
        </pc:sldMkLst>
      </pc:sldChg>
      <pc:sldChg chg="addSp delSp modSp new mod modClrScheme chgLayout">
        <pc:chgData name="Marco Parenzan" userId="a83bbb23f3e251dc" providerId="LiveId" clId="{DA7E8AE0-63C7-43A1-8AFF-8196CD0A8064}" dt="2024-04-20T02:57:18.655" v="1315" actId="20577"/>
        <pc:sldMkLst>
          <pc:docMk/>
          <pc:sldMk cId="1334507322" sldId="2247"/>
        </pc:sldMkLst>
        <pc:spChg chg="del mod ord">
          <ac:chgData name="Marco Parenzan" userId="a83bbb23f3e251dc" providerId="LiveId" clId="{DA7E8AE0-63C7-43A1-8AFF-8196CD0A8064}" dt="2024-04-18T09:08:11.810" v="818" actId="700"/>
          <ac:spMkLst>
            <pc:docMk/>
            <pc:sldMk cId="1334507322" sldId="2247"/>
            <ac:spMk id="2" creationId="{BEDD9DCC-8E39-FE52-50A2-21556CB9FD21}"/>
          </ac:spMkLst>
        </pc:spChg>
        <pc:spChg chg="del mod ord">
          <ac:chgData name="Marco Parenzan" userId="a83bbb23f3e251dc" providerId="LiveId" clId="{DA7E8AE0-63C7-43A1-8AFF-8196CD0A8064}" dt="2024-04-18T09:08:11.810" v="818" actId="700"/>
          <ac:spMkLst>
            <pc:docMk/>
            <pc:sldMk cId="1334507322" sldId="2247"/>
            <ac:spMk id="3" creationId="{C6C0E17D-1151-86B0-9C2C-E45D295C6B73}"/>
          </ac:spMkLst>
        </pc:spChg>
        <pc:spChg chg="add mod ord">
          <ac:chgData name="Marco Parenzan" userId="a83bbb23f3e251dc" providerId="LiveId" clId="{DA7E8AE0-63C7-43A1-8AFF-8196CD0A8064}" dt="2024-04-20T02:56:25.423" v="1233" actId="20577"/>
          <ac:spMkLst>
            <pc:docMk/>
            <pc:sldMk cId="1334507322" sldId="2247"/>
            <ac:spMk id="4" creationId="{FBC0140B-73C4-7FB3-7E41-4434B6F766A0}"/>
          </ac:spMkLst>
        </pc:spChg>
        <pc:spChg chg="add mod ord">
          <ac:chgData name="Marco Parenzan" userId="a83bbb23f3e251dc" providerId="LiveId" clId="{DA7E8AE0-63C7-43A1-8AFF-8196CD0A8064}" dt="2024-04-20T02:57:18.655" v="1315" actId="20577"/>
          <ac:spMkLst>
            <pc:docMk/>
            <pc:sldMk cId="1334507322" sldId="2247"/>
            <ac:spMk id="5" creationId="{03646FEE-D653-4D0B-932F-4DD7557ADA33}"/>
          </ac:spMkLst>
        </pc:spChg>
      </pc:sldChg>
      <pc:sldChg chg="addSp delSp modSp new mod chgLayout">
        <pc:chgData name="Marco Parenzan" userId="a83bbb23f3e251dc" providerId="LiveId" clId="{DA7E8AE0-63C7-43A1-8AFF-8196CD0A8064}" dt="2024-04-18T09:18:34.814" v="1150" actId="21"/>
        <pc:sldMkLst>
          <pc:docMk/>
          <pc:sldMk cId="490488949" sldId="2248"/>
        </pc:sldMkLst>
        <pc:spChg chg="mod ord">
          <ac:chgData name="Marco Parenzan" userId="a83bbb23f3e251dc" providerId="LiveId" clId="{DA7E8AE0-63C7-43A1-8AFF-8196CD0A8064}" dt="2024-04-18T09:14:04.604" v="1050" actId="6264"/>
          <ac:spMkLst>
            <pc:docMk/>
            <pc:sldMk cId="490488949" sldId="2248"/>
            <ac:spMk id="2" creationId="{B866C888-7E05-0033-F05B-4EAA1CF94121}"/>
          </ac:spMkLst>
        </pc:spChg>
        <pc:spChg chg="del">
          <ac:chgData name="Marco Parenzan" userId="a83bbb23f3e251dc" providerId="LiveId" clId="{DA7E8AE0-63C7-43A1-8AFF-8196CD0A8064}" dt="2024-04-18T09:10:53.616" v="993"/>
          <ac:spMkLst>
            <pc:docMk/>
            <pc:sldMk cId="490488949" sldId="2248"/>
            <ac:spMk id="3" creationId="{5249B7E3-ED2A-8714-B12A-27E93D54B954}"/>
          </ac:spMkLst>
        </pc:spChg>
        <pc:spChg chg="add del mod">
          <ac:chgData name="Marco Parenzan" userId="a83bbb23f3e251dc" providerId="LiveId" clId="{DA7E8AE0-63C7-43A1-8AFF-8196CD0A8064}" dt="2024-04-18T09:10:56.072" v="994" actId="6264"/>
          <ac:spMkLst>
            <pc:docMk/>
            <pc:sldMk cId="490488949" sldId="2248"/>
            <ac:spMk id="5" creationId="{153C363A-8202-42B2-ED29-E5575B04A0B9}"/>
          </ac:spMkLst>
        </pc:spChg>
        <pc:spChg chg="add del mod">
          <ac:chgData name="Marco Parenzan" userId="a83bbb23f3e251dc" providerId="LiveId" clId="{DA7E8AE0-63C7-43A1-8AFF-8196CD0A8064}" dt="2024-04-18T09:10:56.072" v="994" actId="6264"/>
          <ac:spMkLst>
            <pc:docMk/>
            <pc:sldMk cId="490488949" sldId="2248"/>
            <ac:spMk id="6" creationId="{2CEDA6D2-1612-1BBE-9267-FF5CD07102FD}"/>
          </ac:spMkLst>
        </pc:spChg>
        <pc:spChg chg="add del mod">
          <ac:chgData name="Marco Parenzan" userId="a83bbb23f3e251dc" providerId="LiveId" clId="{DA7E8AE0-63C7-43A1-8AFF-8196CD0A8064}" dt="2024-04-18T09:13:41.846" v="1045" actId="6264"/>
          <ac:spMkLst>
            <pc:docMk/>
            <pc:sldMk cId="490488949" sldId="2248"/>
            <ac:spMk id="7" creationId="{50CE3690-88E3-02A7-DDBC-D59600064CA7}"/>
          </ac:spMkLst>
        </pc:spChg>
        <pc:spChg chg="add del mod">
          <ac:chgData name="Marco Parenzan" userId="a83bbb23f3e251dc" providerId="LiveId" clId="{DA7E8AE0-63C7-43A1-8AFF-8196CD0A8064}" dt="2024-04-18T09:13:41.846" v="1045" actId="6264"/>
          <ac:spMkLst>
            <pc:docMk/>
            <pc:sldMk cId="490488949" sldId="2248"/>
            <ac:spMk id="8" creationId="{DAA92678-69FD-4FD6-1B4B-E4288324E42A}"/>
          </ac:spMkLst>
        </pc:spChg>
        <pc:spChg chg="add del mod">
          <ac:chgData name="Marco Parenzan" userId="a83bbb23f3e251dc" providerId="LiveId" clId="{DA7E8AE0-63C7-43A1-8AFF-8196CD0A8064}" dt="2024-04-18T09:14:04.604" v="1050" actId="6264"/>
          <ac:spMkLst>
            <pc:docMk/>
            <pc:sldMk cId="490488949" sldId="2248"/>
            <ac:spMk id="9" creationId="{BAB1CE82-449B-9886-CF00-8974F59910E0}"/>
          </ac:spMkLst>
        </pc:spChg>
        <pc:spChg chg="add del mod">
          <ac:chgData name="Marco Parenzan" userId="a83bbb23f3e251dc" providerId="LiveId" clId="{DA7E8AE0-63C7-43A1-8AFF-8196CD0A8064}" dt="2024-04-18T09:14:04.604" v="1050" actId="6264"/>
          <ac:spMkLst>
            <pc:docMk/>
            <pc:sldMk cId="490488949" sldId="2248"/>
            <ac:spMk id="10" creationId="{198242DE-5E25-2773-9014-03215A5AABA1}"/>
          </ac:spMkLst>
        </pc:spChg>
        <pc:graphicFrameChg chg="add mod ord modGraphic">
          <ac:chgData name="Marco Parenzan" userId="a83bbb23f3e251dc" providerId="LiveId" clId="{DA7E8AE0-63C7-43A1-8AFF-8196CD0A8064}" dt="2024-04-18T09:14:04.604" v="1050" actId="6264"/>
          <ac:graphicFrameMkLst>
            <pc:docMk/>
            <pc:sldMk cId="490488949" sldId="2248"/>
            <ac:graphicFrameMk id="4" creationId="{30D56A80-730F-8980-4004-3F0B601A1070}"/>
          </ac:graphicFrameMkLst>
        </pc:graphicFrameChg>
        <pc:picChg chg="add del mod">
          <ac:chgData name="Marco Parenzan" userId="a83bbb23f3e251dc" providerId="LiveId" clId="{DA7E8AE0-63C7-43A1-8AFF-8196CD0A8064}" dt="2024-04-18T09:18:34.814" v="1150" actId="21"/>
          <ac:picMkLst>
            <pc:docMk/>
            <pc:sldMk cId="490488949" sldId="2248"/>
            <ac:picMk id="11" creationId="{9DFC5B07-0820-67AA-E5D9-4D350068134A}"/>
          </ac:picMkLst>
        </pc:picChg>
      </pc:sldChg>
      <pc:sldChg chg="add">
        <pc:chgData name="Marco Parenzan" userId="a83bbb23f3e251dc" providerId="LiveId" clId="{DA7E8AE0-63C7-43A1-8AFF-8196CD0A8064}" dt="2024-04-20T02:58:06.514" v="1317"/>
        <pc:sldMkLst>
          <pc:docMk/>
          <pc:sldMk cId="346220259" sldId="2249"/>
        </pc:sldMkLst>
      </pc:sldChg>
      <pc:sldChg chg="addSp delSp modSp new del mod ord chgLayout">
        <pc:chgData name="Marco Parenzan" userId="a83bbb23f3e251dc" providerId="LiveId" clId="{DA7E8AE0-63C7-43A1-8AFF-8196CD0A8064}" dt="2024-04-20T02:58:04.765" v="1316" actId="2696"/>
        <pc:sldMkLst>
          <pc:docMk/>
          <pc:sldMk cId="3560748259" sldId="2249"/>
        </pc:sldMkLst>
        <pc:spChg chg="mod ord">
          <ac:chgData name="Marco Parenzan" userId="a83bbb23f3e251dc" providerId="LiveId" clId="{DA7E8AE0-63C7-43A1-8AFF-8196CD0A8064}" dt="2024-04-18T09:23:57.133" v="1187" actId="6264"/>
          <ac:spMkLst>
            <pc:docMk/>
            <pc:sldMk cId="3560748259" sldId="2249"/>
            <ac:spMk id="2" creationId="{C40986BE-CDFD-8A9D-A2E2-801A68E87CB7}"/>
          </ac:spMkLst>
        </pc:spChg>
        <pc:spChg chg="del">
          <ac:chgData name="Marco Parenzan" userId="a83bbb23f3e251dc" providerId="LiveId" clId="{DA7E8AE0-63C7-43A1-8AFF-8196CD0A8064}" dt="2024-04-18T09:12:10.322" v="1024"/>
          <ac:spMkLst>
            <pc:docMk/>
            <pc:sldMk cId="3560748259" sldId="2249"/>
            <ac:spMk id="3" creationId="{E55844A1-295F-EC89-2172-E9C71170A7CD}"/>
          </ac:spMkLst>
        </pc:spChg>
        <pc:spChg chg="add del mod">
          <ac:chgData name="Marco Parenzan" userId="a83bbb23f3e251dc" providerId="LiveId" clId="{DA7E8AE0-63C7-43A1-8AFF-8196CD0A8064}" dt="2024-04-18T09:13:03.051" v="1029"/>
          <ac:spMkLst>
            <pc:docMk/>
            <pc:sldMk cId="3560748259" sldId="2249"/>
            <ac:spMk id="6" creationId="{068A76F0-6FC4-BC2C-BCE8-9169C359459C}"/>
          </ac:spMkLst>
        </pc:spChg>
        <pc:spChg chg="add del mod">
          <ac:chgData name="Marco Parenzan" userId="a83bbb23f3e251dc" providerId="LiveId" clId="{DA7E8AE0-63C7-43A1-8AFF-8196CD0A8064}" dt="2024-04-18T09:13:09.650" v="1031" actId="6264"/>
          <ac:spMkLst>
            <pc:docMk/>
            <pc:sldMk cId="3560748259" sldId="2249"/>
            <ac:spMk id="8" creationId="{00073A35-71C6-745C-B452-DA80F6F0863B}"/>
          </ac:spMkLst>
        </pc:spChg>
        <pc:spChg chg="add del mod">
          <ac:chgData name="Marco Parenzan" userId="a83bbb23f3e251dc" providerId="LiveId" clId="{DA7E8AE0-63C7-43A1-8AFF-8196CD0A8064}" dt="2024-04-18T09:13:09.650" v="1031" actId="6264"/>
          <ac:spMkLst>
            <pc:docMk/>
            <pc:sldMk cId="3560748259" sldId="2249"/>
            <ac:spMk id="9" creationId="{37863A66-D0FC-89DF-7E69-B8EF39AF0D8F}"/>
          </ac:spMkLst>
        </pc:spChg>
        <pc:spChg chg="add del mod">
          <ac:chgData name="Marco Parenzan" userId="a83bbb23f3e251dc" providerId="LiveId" clId="{DA7E8AE0-63C7-43A1-8AFF-8196CD0A8064}" dt="2024-04-18T09:23:57.133" v="1187" actId="6264"/>
          <ac:spMkLst>
            <pc:docMk/>
            <pc:sldMk cId="3560748259" sldId="2249"/>
            <ac:spMk id="10" creationId="{CB60D063-7AD7-B8E0-31CC-A9494E3F0544}"/>
          </ac:spMkLst>
        </pc:spChg>
        <pc:spChg chg="add del mod">
          <ac:chgData name="Marco Parenzan" userId="a83bbb23f3e251dc" providerId="LiveId" clId="{DA7E8AE0-63C7-43A1-8AFF-8196CD0A8064}" dt="2024-04-18T09:23:57.133" v="1187" actId="6264"/>
          <ac:spMkLst>
            <pc:docMk/>
            <pc:sldMk cId="3560748259" sldId="2249"/>
            <ac:spMk id="11" creationId="{0A182F84-5F41-EF2D-471F-84666A8F75B8}"/>
          </ac:spMkLst>
        </pc:spChg>
        <pc:graphicFrameChg chg="add del mod modGraphic">
          <ac:chgData name="Marco Parenzan" userId="a83bbb23f3e251dc" providerId="LiveId" clId="{DA7E8AE0-63C7-43A1-8AFF-8196CD0A8064}" dt="2024-04-18T09:13:00.672" v="1028" actId="478"/>
          <ac:graphicFrameMkLst>
            <pc:docMk/>
            <pc:sldMk cId="3560748259" sldId="2249"/>
            <ac:graphicFrameMk id="4" creationId="{4930DB58-0209-2406-AC1A-CF0176C7AF5B}"/>
          </ac:graphicFrameMkLst>
        </pc:graphicFrameChg>
        <pc:graphicFrameChg chg="add mod ord modGraphic">
          <ac:chgData name="Marco Parenzan" userId="a83bbb23f3e251dc" providerId="LiveId" clId="{DA7E8AE0-63C7-43A1-8AFF-8196CD0A8064}" dt="2024-04-18T09:23:57.133" v="1187" actId="6264"/>
          <ac:graphicFrameMkLst>
            <pc:docMk/>
            <pc:sldMk cId="3560748259" sldId="2249"/>
            <ac:graphicFrameMk id="7" creationId="{B91A2714-6529-52DF-A86D-DF955663A736}"/>
          </ac:graphicFrameMkLst>
        </pc:graphicFrameChg>
      </pc:sldChg>
      <pc:sldChg chg="addSp delSp modSp new mod ord">
        <pc:chgData name="Marco Parenzan" userId="a83bbb23f3e251dc" providerId="LiveId" clId="{DA7E8AE0-63C7-43A1-8AFF-8196CD0A8064}" dt="2024-04-18T09:17:43.383" v="1100"/>
        <pc:sldMkLst>
          <pc:docMk/>
          <pc:sldMk cId="2277906204" sldId="2250"/>
        </pc:sldMkLst>
        <pc:spChg chg="mod">
          <ac:chgData name="Marco Parenzan" userId="a83bbb23f3e251dc" providerId="LiveId" clId="{DA7E8AE0-63C7-43A1-8AFF-8196CD0A8064}" dt="2024-04-18T09:15:28.740" v="1076" actId="20577"/>
          <ac:spMkLst>
            <pc:docMk/>
            <pc:sldMk cId="2277906204" sldId="2250"/>
            <ac:spMk id="2" creationId="{605E311D-88BF-9729-06BD-A8E186B2A83B}"/>
          </ac:spMkLst>
        </pc:spChg>
        <pc:spChg chg="del">
          <ac:chgData name="Marco Parenzan" userId="a83bbb23f3e251dc" providerId="LiveId" clId="{DA7E8AE0-63C7-43A1-8AFF-8196CD0A8064}" dt="2024-04-18T09:15:30.858" v="1077"/>
          <ac:spMkLst>
            <pc:docMk/>
            <pc:sldMk cId="2277906204" sldId="2250"/>
            <ac:spMk id="3" creationId="{483E10EE-F97E-3686-855B-F6F0458B70D4}"/>
          </ac:spMkLst>
        </pc:spChg>
        <pc:picChg chg="add mod">
          <ac:chgData name="Marco Parenzan" userId="a83bbb23f3e251dc" providerId="LiveId" clId="{DA7E8AE0-63C7-43A1-8AFF-8196CD0A8064}" dt="2024-04-18T09:15:30.858" v="1077"/>
          <ac:picMkLst>
            <pc:docMk/>
            <pc:sldMk cId="2277906204" sldId="2250"/>
            <ac:picMk id="3074" creationId="{3B092BB7-8C24-80CB-0CAF-30D0E820A69D}"/>
          </ac:picMkLst>
        </pc:picChg>
      </pc:sldChg>
      <pc:sldChg chg="addSp delSp modSp new mod modClrScheme chgLayout">
        <pc:chgData name="Marco Parenzan" userId="a83bbb23f3e251dc" providerId="LiveId" clId="{DA7E8AE0-63C7-43A1-8AFF-8196CD0A8064}" dt="2024-04-18T09:16:04.900" v="1083" actId="6264"/>
        <pc:sldMkLst>
          <pc:docMk/>
          <pc:sldMk cId="750663024" sldId="2251"/>
        </pc:sldMkLst>
        <pc:spChg chg="del mod ord">
          <ac:chgData name="Marco Parenzan" userId="a83bbb23f3e251dc" providerId="LiveId" clId="{DA7E8AE0-63C7-43A1-8AFF-8196CD0A8064}" dt="2024-04-18T09:16:01.412" v="1080" actId="700"/>
          <ac:spMkLst>
            <pc:docMk/>
            <pc:sldMk cId="750663024" sldId="2251"/>
            <ac:spMk id="2" creationId="{54EBF894-6EE9-822D-40C7-B22468D9D231}"/>
          </ac:spMkLst>
        </pc:spChg>
        <pc:spChg chg="del mod ord">
          <ac:chgData name="Marco Parenzan" userId="a83bbb23f3e251dc" providerId="LiveId" clId="{DA7E8AE0-63C7-43A1-8AFF-8196CD0A8064}" dt="2024-04-18T09:16:01.412" v="1080" actId="700"/>
          <ac:spMkLst>
            <pc:docMk/>
            <pc:sldMk cId="750663024" sldId="2251"/>
            <ac:spMk id="3" creationId="{4C0BBB30-A448-5880-93C6-7218E60B24E2}"/>
          </ac:spMkLst>
        </pc:spChg>
        <pc:spChg chg="add mod ord">
          <ac:chgData name="Marco Parenzan" userId="a83bbb23f3e251dc" providerId="LiveId" clId="{DA7E8AE0-63C7-43A1-8AFF-8196CD0A8064}" dt="2024-04-18T09:16:04.900" v="1083" actId="6264"/>
          <ac:spMkLst>
            <pc:docMk/>
            <pc:sldMk cId="750663024" sldId="2251"/>
            <ac:spMk id="4" creationId="{0F49B9F0-8920-0F20-04FC-090B594CFC14}"/>
          </ac:spMkLst>
        </pc:spChg>
        <pc:spChg chg="add del mod ord">
          <ac:chgData name="Marco Parenzan" userId="a83bbb23f3e251dc" providerId="LiveId" clId="{DA7E8AE0-63C7-43A1-8AFF-8196CD0A8064}" dt="2024-04-18T09:16:04.900" v="1083" actId="6264"/>
          <ac:spMkLst>
            <pc:docMk/>
            <pc:sldMk cId="750663024" sldId="2251"/>
            <ac:spMk id="5" creationId="{81A8C05D-5310-3144-88B7-832F988D9A02}"/>
          </ac:spMkLst>
        </pc:spChg>
        <pc:spChg chg="add del mod">
          <ac:chgData name="Marco Parenzan" userId="a83bbb23f3e251dc" providerId="LiveId" clId="{DA7E8AE0-63C7-43A1-8AFF-8196CD0A8064}" dt="2024-04-18T09:16:04.900" v="1083" actId="6264"/>
          <ac:spMkLst>
            <pc:docMk/>
            <pc:sldMk cId="750663024" sldId="2251"/>
            <ac:spMk id="6" creationId="{4C7E3FCE-3662-6410-C2D4-467AEB75D8BC}"/>
          </ac:spMkLst>
        </pc:spChg>
        <pc:spChg chg="add mod ord">
          <ac:chgData name="Marco Parenzan" userId="a83bbb23f3e251dc" providerId="LiveId" clId="{DA7E8AE0-63C7-43A1-8AFF-8196CD0A8064}" dt="2024-04-18T09:16:04.900" v="1083" actId="6264"/>
          <ac:spMkLst>
            <pc:docMk/>
            <pc:sldMk cId="750663024" sldId="2251"/>
            <ac:spMk id="7" creationId="{F2AF088A-4086-1023-07E8-F5A3D7BFBAA7}"/>
          </ac:spMkLst>
        </pc:spChg>
      </pc:sldChg>
      <pc:sldChg chg="addSp delSp modSp new mod modClrScheme chgLayout">
        <pc:chgData name="Marco Parenzan" userId="a83bbb23f3e251dc" providerId="LiveId" clId="{DA7E8AE0-63C7-43A1-8AFF-8196CD0A8064}" dt="2024-04-18T09:21:46.624" v="1180" actId="20577"/>
        <pc:sldMkLst>
          <pc:docMk/>
          <pc:sldMk cId="2746535923" sldId="2252"/>
        </pc:sldMkLst>
        <pc:spChg chg="mod ord">
          <ac:chgData name="Marco Parenzan" userId="a83bbb23f3e251dc" providerId="LiveId" clId="{DA7E8AE0-63C7-43A1-8AFF-8196CD0A8064}" dt="2024-04-18T09:18:30.368" v="1146" actId="700"/>
          <ac:spMkLst>
            <pc:docMk/>
            <pc:sldMk cId="2746535923" sldId="2252"/>
            <ac:spMk id="2" creationId="{6E96FFCA-9F9A-9921-6334-A0784A73B178}"/>
          </ac:spMkLst>
        </pc:spChg>
        <pc:spChg chg="mod ord">
          <ac:chgData name="Marco Parenzan" userId="a83bbb23f3e251dc" providerId="LiveId" clId="{DA7E8AE0-63C7-43A1-8AFF-8196CD0A8064}" dt="2024-04-18T09:19:32.558" v="1155" actId="27636"/>
          <ac:spMkLst>
            <pc:docMk/>
            <pc:sldMk cId="2746535923" sldId="2252"/>
            <ac:spMk id="3" creationId="{9ED1EEA8-FDE7-C2AC-ADF4-C57368A23F79}"/>
          </ac:spMkLst>
        </pc:spChg>
        <pc:spChg chg="add del mod ord">
          <ac:chgData name="Marco Parenzan" userId="a83bbb23f3e251dc" providerId="LiveId" clId="{DA7E8AE0-63C7-43A1-8AFF-8196CD0A8064}" dt="2024-04-18T09:18:32.004" v="1149"/>
          <ac:spMkLst>
            <pc:docMk/>
            <pc:sldMk cId="2746535923" sldId="2252"/>
            <ac:spMk id="4" creationId="{ED7A5615-B505-8538-082F-1CC0653E9E06}"/>
          </ac:spMkLst>
        </pc:spChg>
        <pc:spChg chg="add mod">
          <ac:chgData name="Marco Parenzan" userId="a83bbb23f3e251dc" providerId="LiveId" clId="{DA7E8AE0-63C7-43A1-8AFF-8196CD0A8064}" dt="2024-04-18T09:21:46.624" v="1180" actId="20577"/>
          <ac:spMkLst>
            <pc:docMk/>
            <pc:sldMk cId="2746535923" sldId="2252"/>
            <ac:spMk id="7" creationId="{B0E2D676-B122-C8DB-DCCC-80379D359147}"/>
          </ac:spMkLst>
        </pc:spChg>
        <pc:picChg chg="add mod">
          <ac:chgData name="Marco Parenzan" userId="a83bbb23f3e251dc" providerId="LiveId" clId="{DA7E8AE0-63C7-43A1-8AFF-8196CD0A8064}" dt="2024-04-18T09:18:32.004" v="1149"/>
          <ac:picMkLst>
            <pc:docMk/>
            <pc:sldMk cId="2746535923" sldId="2252"/>
            <ac:picMk id="5" creationId="{A3DB1A50-3AE9-6BD3-E9AB-AD211C02FD9F}"/>
          </ac:picMkLst>
        </pc:picChg>
        <pc:picChg chg="add del">
          <ac:chgData name="Marco Parenzan" userId="a83bbb23f3e251dc" providerId="LiveId" clId="{DA7E8AE0-63C7-43A1-8AFF-8196CD0A8064}" dt="2024-04-18T09:18:27.461" v="1145" actId="21"/>
          <ac:picMkLst>
            <pc:docMk/>
            <pc:sldMk cId="2746535923" sldId="2252"/>
            <ac:picMk id="4098" creationId="{A3DB1A50-3AE9-6BD3-E9AB-AD211C02FD9F}"/>
          </ac:picMkLst>
        </pc:picChg>
      </pc:sldChg>
      <pc:sldChg chg="addSp delSp modSp new mod modClrScheme chgLayout">
        <pc:chgData name="Marco Parenzan" userId="a83bbb23f3e251dc" providerId="LiveId" clId="{DA7E8AE0-63C7-43A1-8AFF-8196CD0A8064}" dt="2024-04-18T09:22:17.874" v="1183" actId="20577"/>
        <pc:sldMkLst>
          <pc:docMk/>
          <pc:sldMk cId="3616401691" sldId="2253"/>
        </pc:sldMkLst>
        <pc:spChg chg="mod ord">
          <ac:chgData name="Marco Parenzan" userId="a83bbb23f3e251dc" providerId="LiveId" clId="{DA7E8AE0-63C7-43A1-8AFF-8196CD0A8064}" dt="2024-04-18T09:18:46.206" v="1151" actId="700"/>
          <ac:spMkLst>
            <pc:docMk/>
            <pc:sldMk cId="3616401691" sldId="2253"/>
            <ac:spMk id="2" creationId="{1E7C4295-3628-4C67-FB98-2D494B481CA1}"/>
          </ac:spMkLst>
        </pc:spChg>
        <pc:spChg chg="mod ord">
          <ac:chgData name="Marco Parenzan" userId="a83bbb23f3e251dc" providerId="LiveId" clId="{DA7E8AE0-63C7-43A1-8AFF-8196CD0A8064}" dt="2024-04-18T09:19:42.885" v="1156" actId="27636"/>
          <ac:spMkLst>
            <pc:docMk/>
            <pc:sldMk cId="3616401691" sldId="2253"/>
            <ac:spMk id="3" creationId="{546E0CCA-66BE-AC08-1DC7-65482FF05692}"/>
          </ac:spMkLst>
        </pc:spChg>
        <pc:spChg chg="add del mod ord">
          <ac:chgData name="Marco Parenzan" userId="a83bbb23f3e251dc" providerId="LiveId" clId="{DA7E8AE0-63C7-43A1-8AFF-8196CD0A8064}" dt="2024-04-18T09:18:47.567" v="1154"/>
          <ac:spMkLst>
            <pc:docMk/>
            <pc:sldMk cId="3616401691" sldId="2253"/>
            <ac:spMk id="4" creationId="{CC3D2E0B-FC07-91BD-D368-E8FCADCC7A42}"/>
          </ac:spMkLst>
        </pc:spChg>
        <pc:spChg chg="add mod">
          <ac:chgData name="Marco Parenzan" userId="a83bbb23f3e251dc" providerId="LiveId" clId="{DA7E8AE0-63C7-43A1-8AFF-8196CD0A8064}" dt="2024-04-18T09:22:17.874" v="1183" actId="20577"/>
          <ac:spMkLst>
            <pc:docMk/>
            <pc:sldMk cId="3616401691" sldId="2253"/>
            <ac:spMk id="5" creationId="{5BE49B4C-84F7-F765-7971-7C0934B9466C}"/>
          </ac:spMkLst>
        </pc:spChg>
        <pc:picChg chg="add mod">
          <ac:chgData name="Marco Parenzan" userId="a83bbb23f3e251dc" providerId="LiveId" clId="{DA7E8AE0-63C7-43A1-8AFF-8196CD0A8064}" dt="2024-04-18T09:18:47.567" v="1154"/>
          <ac:picMkLst>
            <pc:docMk/>
            <pc:sldMk cId="3616401691" sldId="2253"/>
            <ac:picMk id="11" creationId="{9DFC5B07-0820-67AA-E5D9-4D350068134A}"/>
          </ac:picMkLst>
        </pc:picChg>
      </pc:sldChg>
      <pc:sldChg chg="addSp delSp modSp new mod chgLayout">
        <pc:chgData name="Marco Parenzan" userId="a83bbb23f3e251dc" providerId="LiveId" clId="{DA7E8AE0-63C7-43A1-8AFF-8196CD0A8064}" dt="2024-04-18T09:24:02.134" v="1188" actId="6264"/>
        <pc:sldMkLst>
          <pc:docMk/>
          <pc:sldMk cId="1314390327" sldId="2254"/>
        </pc:sldMkLst>
        <pc:spChg chg="mod ord">
          <ac:chgData name="Marco Parenzan" userId="a83bbb23f3e251dc" providerId="LiveId" clId="{DA7E8AE0-63C7-43A1-8AFF-8196CD0A8064}" dt="2024-04-18T09:24:02.134" v="1188" actId="6264"/>
          <ac:spMkLst>
            <pc:docMk/>
            <pc:sldMk cId="1314390327" sldId="2254"/>
            <ac:spMk id="2" creationId="{90F8EEFD-D431-26AE-A9D0-D6CD9AAD1344}"/>
          </ac:spMkLst>
        </pc:spChg>
        <pc:spChg chg="mod ord">
          <ac:chgData name="Marco Parenzan" userId="a83bbb23f3e251dc" providerId="LiveId" clId="{DA7E8AE0-63C7-43A1-8AFF-8196CD0A8064}" dt="2024-04-18T09:24:02.134" v="1188" actId="6264"/>
          <ac:spMkLst>
            <pc:docMk/>
            <pc:sldMk cId="1314390327" sldId="2254"/>
            <ac:spMk id="3" creationId="{D228F4AE-F134-A24B-D7F7-15ED41E2685C}"/>
          </ac:spMkLst>
        </pc:spChg>
        <pc:spChg chg="add del mod">
          <ac:chgData name="Marco Parenzan" userId="a83bbb23f3e251dc" providerId="LiveId" clId="{DA7E8AE0-63C7-43A1-8AFF-8196CD0A8064}" dt="2024-04-18T09:24:02.134" v="1188" actId="6264"/>
          <ac:spMkLst>
            <pc:docMk/>
            <pc:sldMk cId="1314390327" sldId="2254"/>
            <ac:spMk id="4" creationId="{C36AA9B8-3FD2-741C-A04D-99A2BF29BF97}"/>
          </ac:spMkLst>
        </pc:spChg>
        <pc:spChg chg="add del mod">
          <ac:chgData name="Marco Parenzan" userId="a83bbb23f3e251dc" providerId="LiveId" clId="{DA7E8AE0-63C7-43A1-8AFF-8196CD0A8064}" dt="2024-04-18T09:24:02.134" v="1188" actId="6264"/>
          <ac:spMkLst>
            <pc:docMk/>
            <pc:sldMk cId="1314390327" sldId="2254"/>
            <ac:spMk id="5" creationId="{D8A2D52B-AE23-AFB7-8A65-0BF260CFF5EF}"/>
          </ac:spMkLst>
        </pc:spChg>
      </pc:sldChg>
      <pc:sldChg chg="addSp delSp modSp new mod chgLayout">
        <pc:chgData name="Marco Parenzan" userId="a83bbb23f3e251dc" providerId="LiveId" clId="{DA7E8AE0-63C7-43A1-8AFF-8196CD0A8064}" dt="2024-04-18T09:24:05.073" v="1189" actId="6264"/>
        <pc:sldMkLst>
          <pc:docMk/>
          <pc:sldMk cId="435824974" sldId="2255"/>
        </pc:sldMkLst>
        <pc:spChg chg="mod ord">
          <ac:chgData name="Marco Parenzan" userId="a83bbb23f3e251dc" providerId="LiveId" clId="{DA7E8AE0-63C7-43A1-8AFF-8196CD0A8064}" dt="2024-04-18T09:24:05.073" v="1189" actId="6264"/>
          <ac:spMkLst>
            <pc:docMk/>
            <pc:sldMk cId="435824974" sldId="2255"/>
            <ac:spMk id="2" creationId="{C682397B-53E0-39CC-6BD4-4B5133E7809F}"/>
          </ac:spMkLst>
        </pc:spChg>
        <pc:spChg chg="mod ord">
          <ac:chgData name="Marco Parenzan" userId="a83bbb23f3e251dc" providerId="LiveId" clId="{DA7E8AE0-63C7-43A1-8AFF-8196CD0A8064}" dt="2024-04-18T09:24:05.073" v="1189" actId="6264"/>
          <ac:spMkLst>
            <pc:docMk/>
            <pc:sldMk cId="435824974" sldId="2255"/>
            <ac:spMk id="3" creationId="{3BC05DB1-4B9C-A317-9E53-CBCEC6BA33C6}"/>
          </ac:spMkLst>
        </pc:spChg>
        <pc:spChg chg="add del mod">
          <ac:chgData name="Marco Parenzan" userId="a83bbb23f3e251dc" providerId="LiveId" clId="{DA7E8AE0-63C7-43A1-8AFF-8196CD0A8064}" dt="2024-04-18T09:24:05.073" v="1189" actId="6264"/>
          <ac:spMkLst>
            <pc:docMk/>
            <pc:sldMk cId="435824974" sldId="2255"/>
            <ac:spMk id="4" creationId="{0B17983B-A17F-5ECC-5758-84EB7A5DAC37}"/>
          </ac:spMkLst>
        </pc:spChg>
        <pc:spChg chg="add del mod">
          <ac:chgData name="Marco Parenzan" userId="a83bbb23f3e251dc" providerId="LiveId" clId="{DA7E8AE0-63C7-43A1-8AFF-8196CD0A8064}" dt="2024-04-18T09:24:05.073" v="1189" actId="6264"/>
          <ac:spMkLst>
            <pc:docMk/>
            <pc:sldMk cId="435824974" sldId="2255"/>
            <ac:spMk id="5" creationId="{52A05C94-6EC1-0260-83E3-6936D944F7B9}"/>
          </ac:spMkLst>
        </pc:spChg>
      </pc:sldChg>
      <pc:sldChg chg="add">
        <pc:chgData name="Marco Parenzan" userId="a83bbb23f3e251dc" providerId="LiveId" clId="{DA7E8AE0-63C7-43A1-8AFF-8196CD0A8064}" dt="2024-04-18T09:39:48.783" v="1208"/>
        <pc:sldMkLst>
          <pc:docMk/>
          <pc:sldMk cId="769872003" sldId="2387"/>
        </pc:sldMkLst>
      </pc:sldChg>
      <pc:sldChg chg="add">
        <pc:chgData name="Marco Parenzan" userId="a83bbb23f3e251dc" providerId="LiveId" clId="{DA7E8AE0-63C7-43A1-8AFF-8196CD0A8064}" dt="2024-04-18T09:39:48.783" v="1208"/>
        <pc:sldMkLst>
          <pc:docMk/>
          <pc:sldMk cId="748672554" sldId="2076138148"/>
        </pc:sldMkLst>
      </pc:sldChg>
      <pc:sldChg chg="add">
        <pc:chgData name="Marco Parenzan" userId="a83bbb23f3e251dc" providerId="LiveId" clId="{DA7E8AE0-63C7-43A1-8AFF-8196CD0A8064}" dt="2024-04-18T09:39:48.783" v="1208"/>
        <pc:sldMkLst>
          <pc:docMk/>
          <pc:sldMk cId="466070564" sldId="2076138149"/>
        </pc:sldMkLst>
      </pc:sldChg>
      <pc:sldChg chg="add">
        <pc:chgData name="Marco Parenzan" userId="a83bbb23f3e251dc" providerId="LiveId" clId="{DA7E8AE0-63C7-43A1-8AFF-8196CD0A8064}" dt="2024-04-18T09:38:47.192" v="1207"/>
        <pc:sldMkLst>
          <pc:docMk/>
          <pc:sldMk cId="4099767852" sldId="2076138159"/>
        </pc:sldMkLst>
      </pc:sldChg>
      <pc:sldChg chg="add">
        <pc:chgData name="Marco Parenzan" userId="a83bbb23f3e251dc" providerId="LiveId" clId="{DA7E8AE0-63C7-43A1-8AFF-8196CD0A8064}" dt="2024-04-18T09:39:48.783" v="1208"/>
        <pc:sldMkLst>
          <pc:docMk/>
          <pc:sldMk cId="2635669042" sldId="2076138160"/>
        </pc:sldMkLst>
      </pc:sldChg>
      <pc:sldChg chg="add">
        <pc:chgData name="Marco Parenzan" userId="a83bbb23f3e251dc" providerId="LiveId" clId="{DA7E8AE0-63C7-43A1-8AFF-8196CD0A8064}" dt="2024-04-18T09:37:21.605" v="1206"/>
        <pc:sldMkLst>
          <pc:docMk/>
          <pc:sldMk cId="3800580375" sldId="2147309227"/>
        </pc:sldMkLst>
      </pc:sldChg>
      <pc:sldChg chg="add">
        <pc:chgData name="Marco Parenzan" userId="a83bbb23f3e251dc" providerId="LiveId" clId="{DA7E8AE0-63C7-43A1-8AFF-8196CD0A8064}" dt="2024-04-18T09:37:21.605" v="1206"/>
        <pc:sldMkLst>
          <pc:docMk/>
          <pc:sldMk cId="1941441867" sldId="2147309265"/>
        </pc:sldMkLst>
      </pc:sldChg>
      <pc:sldChg chg="add">
        <pc:chgData name="Marco Parenzan" userId="a83bbb23f3e251dc" providerId="LiveId" clId="{DA7E8AE0-63C7-43A1-8AFF-8196CD0A8064}" dt="2024-04-18T09:36:20.789" v="1204"/>
        <pc:sldMkLst>
          <pc:docMk/>
          <pc:sldMk cId="3321580060" sldId="2147479116"/>
        </pc:sldMkLst>
      </pc:sldChg>
      <pc:sldChg chg="add">
        <pc:chgData name="Marco Parenzan" userId="a83bbb23f3e251dc" providerId="LiveId" clId="{DA7E8AE0-63C7-43A1-8AFF-8196CD0A8064}" dt="2024-04-18T09:36:20.789" v="1204"/>
        <pc:sldMkLst>
          <pc:docMk/>
          <pc:sldMk cId="3453166227" sldId="2147479140"/>
        </pc:sldMkLst>
      </pc:sldChg>
      <pc:sldChg chg="addSp delSp modSp add mod modClrScheme chgLayout">
        <pc:chgData name="Marco Parenzan" userId="a83bbb23f3e251dc" providerId="LiveId" clId="{DA7E8AE0-63C7-43A1-8AFF-8196CD0A8064}" dt="2024-04-18T09:40:46.667" v="1230" actId="20577"/>
        <pc:sldMkLst>
          <pc:docMk/>
          <pc:sldMk cId="3260874205" sldId="2147479141"/>
        </pc:sldMkLst>
        <pc:spChg chg="mod ord">
          <ac:chgData name="Marco Parenzan" userId="a83bbb23f3e251dc" providerId="LiveId" clId="{DA7E8AE0-63C7-43A1-8AFF-8196CD0A8064}" dt="2024-04-18T09:40:46.667" v="1230" actId="20577"/>
          <ac:spMkLst>
            <pc:docMk/>
            <pc:sldMk cId="3260874205" sldId="2147479141"/>
            <ac:spMk id="2" creationId="{F442009A-99D0-47B8-499D-5793C5A67DA0}"/>
          </ac:spMkLst>
        </pc:spChg>
        <pc:spChg chg="del mod ord">
          <ac:chgData name="Marco Parenzan" userId="a83bbb23f3e251dc" providerId="LiveId" clId="{DA7E8AE0-63C7-43A1-8AFF-8196CD0A8064}" dt="2024-04-18T09:40:40.423" v="1214" actId="700"/>
          <ac:spMkLst>
            <pc:docMk/>
            <pc:sldMk cId="3260874205" sldId="2147479141"/>
            <ac:spMk id="3" creationId="{DE245A16-607D-994A-61D0-05EE455C0F37}"/>
          </ac:spMkLst>
        </pc:spChg>
        <pc:spChg chg="add mod ord">
          <ac:chgData name="Marco Parenzan" userId="a83bbb23f3e251dc" providerId="LiveId" clId="{DA7E8AE0-63C7-43A1-8AFF-8196CD0A8064}" dt="2024-04-18T09:40:40.423" v="1214" actId="700"/>
          <ac:spMkLst>
            <pc:docMk/>
            <pc:sldMk cId="3260874205" sldId="2147479141"/>
            <ac:spMk id="4" creationId="{F43CBA75-74CC-1403-ADC1-0740B6CEA8F1}"/>
          </ac:spMkLst>
        </pc:spChg>
      </pc:sldChg>
      <pc:sldChg chg="addSp delSp modSp new mod modClrScheme chgLayout">
        <pc:chgData name="Marco Parenzan" userId="a83bbb23f3e251dc" providerId="LiveId" clId="{DA7E8AE0-63C7-43A1-8AFF-8196CD0A8064}" dt="2024-04-20T03:20:13.432" v="1466" actId="20577"/>
        <pc:sldMkLst>
          <pc:docMk/>
          <pc:sldMk cId="3189821589" sldId="2147479142"/>
        </pc:sldMkLst>
        <pc:spChg chg="del mod ord">
          <ac:chgData name="Marco Parenzan" userId="a83bbb23f3e251dc" providerId="LiveId" clId="{DA7E8AE0-63C7-43A1-8AFF-8196CD0A8064}" dt="2024-04-20T02:58:41.328" v="1319" actId="700"/>
          <ac:spMkLst>
            <pc:docMk/>
            <pc:sldMk cId="3189821589" sldId="2147479142"/>
            <ac:spMk id="2" creationId="{4EDE1627-14A0-728A-9A31-582401B3A4D2}"/>
          </ac:spMkLst>
        </pc:spChg>
        <pc:spChg chg="del mod ord">
          <ac:chgData name="Marco Parenzan" userId="a83bbb23f3e251dc" providerId="LiveId" clId="{DA7E8AE0-63C7-43A1-8AFF-8196CD0A8064}" dt="2024-04-20T02:58:41.328" v="1319" actId="700"/>
          <ac:spMkLst>
            <pc:docMk/>
            <pc:sldMk cId="3189821589" sldId="2147479142"/>
            <ac:spMk id="3" creationId="{4DEA1829-D46F-A428-E47D-1BAD3C9565E9}"/>
          </ac:spMkLst>
        </pc:spChg>
        <pc:spChg chg="add mod ord">
          <ac:chgData name="Marco Parenzan" userId="a83bbb23f3e251dc" providerId="LiveId" clId="{DA7E8AE0-63C7-43A1-8AFF-8196CD0A8064}" dt="2024-04-20T02:58:52.439" v="1334" actId="20577"/>
          <ac:spMkLst>
            <pc:docMk/>
            <pc:sldMk cId="3189821589" sldId="2147479142"/>
            <ac:spMk id="4" creationId="{165AB6F3-D2A7-F704-AE79-937B5381650E}"/>
          </ac:spMkLst>
        </pc:spChg>
        <pc:spChg chg="add mod ord">
          <ac:chgData name="Marco Parenzan" userId="a83bbb23f3e251dc" providerId="LiveId" clId="{DA7E8AE0-63C7-43A1-8AFF-8196CD0A8064}" dt="2024-04-20T03:20:13.432" v="1466" actId="20577"/>
          <ac:spMkLst>
            <pc:docMk/>
            <pc:sldMk cId="3189821589" sldId="2147479142"/>
            <ac:spMk id="5" creationId="{9E5686B4-3D18-7C54-C847-E0DA6EC405E9}"/>
          </ac:spMkLst>
        </pc:spChg>
      </pc:sldChg>
      <pc:sldChg chg="add">
        <pc:chgData name="Marco Parenzan" userId="a83bbb23f3e251dc" providerId="LiveId" clId="{DA7E8AE0-63C7-43A1-8AFF-8196CD0A8064}" dt="2024-04-20T09:04:17.514" v="1470"/>
        <pc:sldMkLst>
          <pc:docMk/>
          <pc:sldMk cId="821663555" sldId="2147479143"/>
        </pc:sldMkLst>
      </pc:sldChg>
      <pc:sldChg chg="addSp delSp modSp new mod modClrScheme chgLayout">
        <pc:chgData name="Marco Parenzan" userId="a83bbb23f3e251dc" providerId="LiveId" clId="{DA7E8AE0-63C7-43A1-8AFF-8196CD0A8064}" dt="2024-04-20T09:05:28.970" v="1481" actId="20577"/>
        <pc:sldMkLst>
          <pc:docMk/>
          <pc:sldMk cId="3123275021" sldId="2147479144"/>
        </pc:sldMkLst>
        <pc:spChg chg="del mod ord">
          <ac:chgData name="Marco Parenzan" userId="a83bbb23f3e251dc" providerId="LiveId" clId="{DA7E8AE0-63C7-43A1-8AFF-8196CD0A8064}" dt="2024-04-20T09:05:26.123" v="1473" actId="700"/>
          <ac:spMkLst>
            <pc:docMk/>
            <pc:sldMk cId="3123275021" sldId="2147479144"/>
            <ac:spMk id="2" creationId="{84360D38-4097-29E8-7EF6-74AFDA981F51}"/>
          </ac:spMkLst>
        </pc:spChg>
        <pc:spChg chg="del">
          <ac:chgData name="Marco Parenzan" userId="a83bbb23f3e251dc" providerId="LiveId" clId="{DA7E8AE0-63C7-43A1-8AFF-8196CD0A8064}" dt="2024-04-20T09:05:26.123" v="1473" actId="700"/>
          <ac:spMkLst>
            <pc:docMk/>
            <pc:sldMk cId="3123275021" sldId="2147479144"/>
            <ac:spMk id="3" creationId="{B55A4D92-5DFB-C4E0-9B9E-411A8FCB8543}"/>
          </ac:spMkLst>
        </pc:spChg>
        <pc:spChg chg="add mod ord">
          <ac:chgData name="Marco Parenzan" userId="a83bbb23f3e251dc" providerId="LiveId" clId="{DA7E8AE0-63C7-43A1-8AFF-8196CD0A8064}" dt="2024-04-20T09:05:28.970" v="1481" actId="20577"/>
          <ac:spMkLst>
            <pc:docMk/>
            <pc:sldMk cId="3123275021" sldId="2147479144"/>
            <ac:spMk id="4" creationId="{4D5EE0AB-11EE-FD1C-6E26-B24F5083F2DB}"/>
          </ac:spMkLst>
        </pc:spChg>
      </pc:sldChg>
      <pc:sldMasterChg chg="delSldLayout modSldLayout sldLayoutOrd">
        <pc:chgData name="Marco Parenzan" userId="a83bbb23f3e251dc" providerId="LiveId" clId="{DA7E8AE0-63C7-43A1-8AFF-8196CD0A8064}" dt="2024-04-18T00:43:30.341" v="811" actId="18676"/>
        <pc:sldMasterMkLst>
          <pc:docMk/>
          <pc:sldMasterMk cId="3901749198" sldId="2147483648"/>
        </pc:sldMasterMkLst>
        <pc:sldLayoutChg chg="modSp mod ord">
          <pc:chgData name="Marco Parenzan" userId="a83bbb23f3e251dc" providerId="LiveId" clId="{DA7E8AE0-63C7-43A1-8AFF-8196CD0A8064}" dt="2024-04-17T19:57:52.640" v="187" actId="207"/>
          <pc:sldLayoutMkLst>
            <pc:docMk/>
            <pc:sldMasterMk cId="3901749198" sldId="2147483648"/>
            <pc:sldLayoutMk cId="3267497640" sldId="2147483661"/>
          </pc:sldLayoutMkLst>
          <pc:spChg chg="mod">
            <ac:chgData name="Marco Parenzan" userId="a83bbb23f3e251dc" providerId="LiveId" clId="{DA7E8AE0-63C7-43A1-8AFF-8196CD0A8064}" dt="2024-04-17T19:57:52.640" v="187" actId="207"/>
            <ac:spMkLst>
              <pc:docMk/>
              <pc:sldMasterMk cId="3901749198" sldId="2147483648"/>
              <pc:sldLayoutMk cId="3267497640" sldId="2147483661"/>
              <ac:spMk id="2" creationId="{DEC8A769-0733-E91B-A402-21DD319B4E9C}"/>
            </ac:spMkLst>
          </pc:spChg>
        </pc:sldLayoutChg>
        <pc:sldLayoutChg chg="del">
          <pc:chgData name="Marco Parenzan" userId="a83bbb23f3e251dc" providerId="LiveId" clId="{DA7E8AE0-63C7-43A1-8AFF-8196CD0A8064}" dt="2024-04-18T00:43:30.341" v="811" actId="18676"/>
          <pc:sldLayoutMkLst>
            <pc:docMk/>
            <pc:sldMasterMk cId="3901749198" sldId="2147483648"/>
            <pc:sldLayoutMk cId="323636181" sldId="2147483666"/>
          </pc:sldLayoutMkLst>
        </pc:sldLayoutChg>
        <pc:sldLayoutChg chg="del">
          <pc:chgData name="Marco Parenzan" userId="a83bbb23f3e251dc" providerId="LiveId" clId="{DA7E8AE0-63C7-43A1-8AFF-8196CD0A8064}" dt="2024-04-17T23:35:41.498" v="708" actId="47"/>
          <pc:sldLayoutMkLst>
            <pc:docMk/>
            <pc:sldMasterMk cId="3901749198" sldId="2147483648"/>
            <pc:sldLayoutMk cId="675724749" sldId="2147483667"/>
          </pc:sldLayoutMkLst>
        </pc:sldLayoutChg>
        <pc:sldLayoutChg chg="del">
          <pc:chgData name="Marco Parenzan" userId="a83bbb23f3e251dc" providerId="LiveId" clId="{DA7E8AE0-63C7-43A1-8AFF-8196CD0A8064}" dt="2024-04-18T00:43:30.341" v="811" actId="18676"/>
          <pc:sldLayoutMkLst>
            <pc:docMk/>
            <pc:sldMasterMk cId="3901749198" sldId="2147483648"/>
            <pc:sldLayoutMk cId="777346904" sldId="2147483668"/>
          </pc:sldLayoutMkLst>
        </pc:sldLayoutChg>
      </pc:sldMasterChg>
      <pc:sldMasterChg chg="sldLayoutOrd">
        <pc:chgData name="Marco Parenzan" userId="a83bbb23f3e251dc" providerId="LiveId" clId="{DA7E8AE0-63C7-43A1-8AFF-8196CD0A8064}" dt="2024-04-17T19:57:47.007" v="186" actId="20578"/>
        <pc:sldMasterMkLst>
          <pc:docMk/>
          <pc:sldMasterMk cId="1642139397" sldId="2147483656"/>
        </pc:sldMasterMkLst>
      </pc:sldMaster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_rels/drawing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B7931F-BBEC-4659-8B53-56036B8A90FE}" type="doc">
      <dgm:prSet loTypeId="urn:microsoft.com/office/officeart/2005/8/layout/hList7" loCatId="list" qsTypeId="urn:microsoft.com/office/officeart/2005/8/quickstyle/simple1" qsCatId="simple" csTypeId="urn:microsoft.com/office/officeart/2005/8/colors/accent1_2" csCatId="accent1" phldr="1"/>
      <dgm:spPr/>
      <dgm:t>
        <a:bodyPr/>
        <a:lstStyle/>
        <a:p>
          <a:endParaRPr lang="it-IT"/>
        </a:p>
      </dgm:t>
    </dgm:pt>
    <dgm:pt modelId="{4C0304ED-5C70-44FC-9D9A-E540EFB5B5CA}">
      <dgm:prSet/>
      <dgm:spPr/>
      <dgm:t>
        <a:bodyPr/>
        <a:lstStyle/>
        <a:p>
          <a:r>
            <a:rPr lang="it-IT" dirty="0"/>
            <a:t>Azure Container Apps is a fully managed Kubernetes-based application platform that helps you deploy HTTP and non-HTTP apps from code or containers without orchestrating infrastructure. For more information, see Azure Container Apps documentation.</a:t>
          </a:r>
        </a:p>
      </dgm:t>
    </dgm:pt>
    <dgm:pt modelId="{E4DB2926-4958-4877-9558-3CBEBC6AEC55}" type="parTrans" cxnId="{2FA78B4D-348E-4380-B877-BFED1DD4E452}">
      <dgm:prSet/>
      <dgm:spPr/>
      <dgm:t>
        <a:bodyPr/>
        <a:lstStyle/>
        <a:p>
          <a:endParaRPr lang="it-IT"/>
        </a:p>
      </dgm:t>
    </dgm:pt>
    <dgm:pt modelId="{E3640037-76AE-479F-B218-9C81DFD17EB4}" type="sibTrans" cxnId="{2FA78B4D-348E-4380-B877-BFED1DD4E452}">
      <dgm:prSet/>
      <dgm:spPr/>
      <dgm:t>
        <a:bodyPr/>
        <a:lstStyle/>
        <a:p>
          <a:endParaRPr lang="it-IT"/>
        </a:p>
      </dgm:t>
    </dgm:pt>
    <dgm:pt modelId="{7500D04F-B678-4178-A2BD-29D514304FE9}">
      <dgm:prSet/>
      <dgm:spPr/>
      <dgm:t>
        <a:bodyPr/>
        <a:lstStyle/>
        <a:p>
          <a:r>
            <a:rPr lang="en-US" dirty="0"/>
            <a:t>Azure Kubernetes Service (AKS) is a managed Kubernetes service for running containerized applications. With AKS, you can take advantage of managed add-ons and extensions for additional capabilities while preserving the broadest level of configurability. For more information, see AKS documentation.</a:t>
          </a:r>
          <a:endParaRPr lang="it-IT" dirty="0"/>
        </a:p>
      </dgm:t>
    </dgm:pt>
    <dgm:pt modelId="{7E13E8E4-46B2-4A17-A0F7-F67DCA5B3233}" type="parTrans" cxnId="{1A19CA1B-4DDF-4F51-B773-54C68ED0031B}">
      <dgm:prSet/>
      <dgm:spPr/>
      <dgm:t>
        <a:bodyPr/>
        <a:lstStyle/>
        <a:p>
          <a:endParaRPr lang="it-IT"/>
        </a:p>
      </dgm:t>
    </dgm:pt>
    <dgm:pt modelId="{8562E393-ED16-4BE3-B3E1-CE4308F9547D}" type="sibTrans" cxnId="{1A19CA1B-4DDF-4F51-B773-54C68ED0031B}">
      <dgm:prSet/>
      <dgm:spPr/>
      <dgm:t>
        <a:bodyPr/>
        <a:lstStyle/>
        <a:p>
          <a:endParaRPr lang="it-IT"/>
        </a:p>
      </dgm:t>
    </dgm:pt>
    <dgm:pt modelId="{8100EA21-1E25-4361-8A90-8B5249D72DD8}">
      <dgm:prSet/>
      <dgm:spPr/>
      <dgm:t>
        <a:bodyPr/>
        <a:lstStyle/>
        <a:p>
          <a:r>
            <a:rPr lang="en-US" dirty="0"/>
            <a:t>Web App for Containers is a feature of Azure App Service, a fully managed service for hosting HTTP-based web apps with built-in infrastructure maintenance, security patching, scaling, and diagnostic tooling. For more information, see App Service documentation.</a:t>
          </a:r>
          <a:endParaRPr lang="it-IT" dirty="0"/>
        </a:p>
      </dgm:t>
    </dgm:pt>
    <dgm:pt modelId="{44246682-711D-4C07-B8FA-B2632C203D43}" type="parTrans" cxnId="{F6596F98-79E3-4B8E-9EA3-D0B056D4E3FB}">
      <dgm:prSet/>
      <dgm:spPr/>
      <dgm:t>
        <a:bodyPr/>
        <a:lstStyle/>
        <a:p>
          <a:endParaRPr lang="it-IT"/>
        </a:p>
      </dgm:t>
    </dgm:pt>
    <dgm:pt modelId="{9BD4D73B-2CCC-40E5-806E-1457FF4B1F4C}" type="sibTrans" cxnId="{F6596F98-79E3-4B8E-9EA3-D0B056D4E3FB}">
      <dgm:prSet/>
      <dgm:spPr/>
      <dgm:t>
        <a:bodyPr/>
        <a:lstStyle/>
        <a:p>
          <a:endParaRPr lang="it-IT"/>
        </a:p>
      </dgm:t>
    </dgm:pt>
    <dgm:pt modelId="{F080C09C-E106-48A0-A286-8E6BAF8C6EF2}" type="pres">
      <dgm:prSet presAssocID="{48B7931F-BBEC-4659-8B53-56036B8A90FE}" presName="Name0" presStyleCnt="0">
        <dgm:presLayoutVars>
          <dgm:dir/>
          <dgm:resizeHandles val="exact"/>
        </dgm:presLayoutVars>
      </dgm:prSet>
      <dgm:spPr/>
    </dgm:pt>
    <dgm:pt modelId="{499CC00F-78C2-4FAC-A8F6-8D1F5F8BEE82}" type="pres">
      <dgm:prSet presAssocID="{48B7931F-BBEC-4659-8B53-56036B8A90FE}" presName="fgShape" presStyleLbl="fgShp" presStyleIdx="0" presStyleCnt="1"/>
      <dgm:spPr/>
    </dgm:pt>
    <dgm:pt modelId="{8F461A78-2367-48E2-868B-DF3DFF98BF0D}" type="pres">
      <dgm:prSet presAssocID="{48B7931F-BBEC-4659-8B53-56036B8A90FE}" presName="linComp" presStyleCnt="0"/>
      <dgm:spPr/>
    </dgm:pt>
    <dgm:pt modelId="{003E806D-3B84-448F-81B2-80BA9A5BE12E}" type="pres">
      <dgm:prSet presAssocID="{4C0304ED-5C70-44FC-9D9A-E540EFB5B5CA}" presName="compNode" presStyleCnt="0"/>
      <dgm:spPr/>
    </dgm:pt>
    <dgm:pt modelId="{023E5057-36BE-409B-BBF7-F0EC975A3CB6}" type="pres">
      <dgm:prSet presAssocID="{4C0304ED-5C70-44FC-9D9A-E540EFB5B5CA}" presName="bkgdShape" presStyleLbl="node1" presStyleIdx="0" presStyleCnt="3"/>
      <dgm:spPr/>
    </dgm:pt>
    <dgm:pt modelId="{DA7A9525-A892-4947-B720-E225318B9FF6}" type="pres">
      <dgm:prSet presAssocID="{4C0304ED-5C70-44FC-9D9A-E540EFB5B5CA}" presName="nodeTx" presStyleLbl="node1" presStyleIdx="0" presStyleCnt="3">
        <dgm:presLayoutVars>
          <dgm:bulletEnabled val="1"/>
        </dgm:presLayoutVars>
      </dgm:prSet>
      <dgm:spPr/>
    </dgm:pt>
    <dgm:pt modelId="{E6984AF2-405B-47A0-A39C-B86E14D52960}" type="pres">
      <dgm:prSet presAssocID="{4C0304ED-5C70-44FC-9D9A-E540EFB5B5CA}" presName="invisiNode" presStyleLbl="node1" presStyleIdx="0" presStyleCnt="3"/>
      <dgm:spPr/>
    </dgm:pt>
    <dgm:pt modelId="{D1B6BE48-0024-4F25-B4B1-EBDA9843198C}" type="pres">
      <dgm:prSet presAssocID="{4C0304ED-5C70-44FC-9D9A-E540EFB5B5CA}" presName="imagNode" presStyleLbl="fgImgPlace1" presStyleIdx="0" presStyleCnt="3"/>
      <dgm:spPr>
        <a:blipFill rotWithShape="1">
          <a:blip xmlns:r="http://schemas.openxmlformats.org/officeDocument/2006/relationships" r:embed="rId1"/>
          <a:srcRect/>
          <a:stretch>
            <a:fillRect l="-3000" r="-3000"/>
          </a:stretch>
        </a:blipFill>
      </dgm:spPr>
    </dgm:pt>
    <dgm:pt modelId="{8AC1694C-EF20-4157-BFC1-45D4EC5A8C01}" type="pres">
      <dgm:prSet presAssocID="{E3640037-76AE-479F-B218-9C81DFD17EB4}" presName="sibTrans" presStyleLbl="sibTrans2D1" presStyleIdx="0" presStyleCnt="0"/>
      <dgm:spPr/>
    </dgm:pt>
    <dgm:pt modelId="{2004693D-B0D5-4675-8493-5EA13AA20FAD}" type="pres">
      <dgm:prSet presAssocID="{7500D04F-B678-4178-A2BD-29D514304FE9}" presName="compNode" presStyleCnt="0"/>
      <dgm:spPr/>
    </dgm:pt>
    <dgm:pt modelId="{23DF1971-78D5-4841-BD1F-0121B3D9885B}" type="pres">
      <dgm:prSet presAssocID="{7500D04F-B678-4178-A2BD-29D514304FE9}" presName="bkgdShape" presStyleLbl="node1" presStyleIdx="1" presStyleCnt="3"/>
      <dgm:spPr/>
    </dgm:pt>
    <dgm:pt modelId="{535B6ECE-B2DE-40CC-9E76-60708A3FB2A7}" type="pres">
      <dgm:prSet presAssocID="{7500D04F-B678-4178-A2BD-29D514304FE9}" presName="nodeTx" presStyleLbl="node1" presStyleIdx="1" presStyleCnt="3">
        <dgm:presLayoutVars>
          <dgm:bulletEnabled val="1"/>
        </dgm:presLayoutVars>
      </dgm:prSet>
      <dgm:spPr/>
    </dgm:pt>
    <dgm:pt modelId="{70F3B95C-B0C7-4E02-A7B9-EA848B236709}" type="pres">
      <dgm:prSet presAssocID="{7500D04F-B678-4178-A2BD-29D514304FE9}" presName="invisiNode" presStyleLbl="node1" presStyleIdx="1" presStyleCnt="3"/>
      <dgm:spPr/>
    </dgm:pt>
    <dgm:pt modelId="{3CF98E6D-00B8-42B1-ABF2-A72E7A638216}" type="pres">
      <dgm:prSet presAssocID="{7500D04F-B678-4178-A2BD-29D514304FE9}" presName="imagNode" presStyleLbl="fgImgPlace1" presStyleIdx="1" presStyleCnt="3"/>
      <dgm:spPr>
        <a:blipFill rotWithShape="1">
          <a:blip xmlns:r="http://schemas.openxmlformats.org/officeDocument/2006/relationships" r:embed="rId2"/>
          <a:srcRect/>
          <a:stretch>
            <a:fillRect l="-2000" r="-2000"/>
          </a:stretch>
        </a:blipFill>
      </dgm:spPr>
    </dgm:pt>
    <dgm:pt modelId="{A5DDE1CE-7BE4-4938-AE81-B0FD78014E71}" type="pres">
      <dgm:prSet presAssocID="{8562E393-ED16-4BE3-B3E1-CE4308F9547D}" presName="sibTrans" presStyleLbl="sibTrans2D1" presStyleIdx="0" presStyleCnt="0"/>
      <dgm:spPr/>
    </dgm:pt>
    <dgm:pt modelId="{F96D10F2-9EA2-425A-B0FA-72F8D3C58392}" type="pres">
      <dgm:prSet presAssocID="{8100EA21-1E25-4361-8A90-8B5249D72DD8}" presName="compNode" presStyleCnt="0"/>
      <dgm:spPr/>
    </dgm:pt>
    <dgm:pt modelId="{0B67E6CF-D574-4082-B751-B0B48D95FD33}" type="pres">
      <dgm:prSet presAssocID="{8100EA21-1E25-4361-8A90-8B5249D72DD8}" presName="bkgdShape" presStyleLbl="node1" presStyleIdx="2" presStyleCnt="3"/>
      <dgm:spPr/>
    </dgm:pt>
    <dgm:pt modelId="{1A679996-4BEA-441D-99FA-C7C0F4779DB7}" type="pres">
      <dgm:prSet presAssocID="{8100EA21-1E25-4361-8A90-8B5249D72DD8}" presName="nodeTx" presStyleLbl="node1" presStyleIdx="2" presStyleCnt="3">
        <dgm:presLayoutVars>
          <dgm:bulletEnabled val="1"/>
        </dgm:presLayoutVars>
      </dgm:prSet>
      <dgm:spPr/>
    </dgm:pt>
    <dgm:pt modelId="{BDE4518D-18E1-4293-AAE4-DC23D9C5543F}" type="pres">
      <dgm:prSet presAssocID="{8100EA21-1E25-4361-8A90-8B5249D72DD8}" presName="invisiNode" presStyleLbl="node1" presStyleIdx="2" presStyleCnt="3"/>
      <dgm:spPr/>
    </dgm:pt>
    <dgm:pt modelId="{7A88E841-CB57-4603-A4D4-21B631A5C3A4}" type="pres">
      <dgm:prSet presAssocID="{8100EA21-1E25-4361-8A90-8B5249D72DD8}" presName="imagNode" presStyleLbl="fgImgPlace1" presStyleIdx="2" presStyleCnt="3"/>
      <dgm:spPr>
        <a:blipFill rotWithShape="1">
          <a:blip xmlns:r="http://schemas.openxmlformats.org/officeDocument/2006/relationships" r:embed="rId3"/>
          <a:srcRect/>
          <a:stretch>
            <a:fillRect l="-3000" r="-3000"/>
          </a:stretch>
        </a:blipFill>
      </dgm:spPr>
    </dgm:pt>
  </dgm:ptLst>
  <dgm:cxnLst>
    <dgm:cxn modelId="{1A19CA1B-4DDF-4F51-B773-54C68ED0031B}" srcId="{48B7931F-BBEC-4659-8B53-56036B8A90FE}" destId="{7500D04F-B678-4178-A2BD-29D514304FE9}" srcOrd="1" destOrd="0" parTransId="{7E13E8E4-46B2-4A17-A0F7-F67DCA5B3233}" sibTransId="{8562E393-ED16-4BE3-B3E1-CE4308F9547D}"/>
    <dgm:cxn modelId="{1E0B6829-FEE0-45C2-9B89-BDC6236C03C0}" type="presOf" srcId="{8100EA21-1E25-4361-8A90-8B5249D72DD8}" destId="{0B67E6CF-D574-4082-B751-B0B48D95FD33}" srcOrd="0" destOrd="0" presId="urn:microsoft.com/office/officeart/2005/8/layout/hList7"/>
    <dgm:cxn modelId="{67523D3C-0686-4C6C-AAFB-37F88F842674}" type="presOf" srcId="{48B7931F-BBEC-4659-8B53-56036B8A90FE}" destId="{F080C09C-E106-48A0-A286-8E6BAF8C6EF2}" srcOrd="0" destOrd="0" presId="urn:microsoft.com/office/officeart/2005/8/layout/hList7"/>
    <dgm:cxn modelId="{2FA78B4D-348E-4380-B877-BFED1DD4E452}" srcId="{48B7931F-BBEC-4659-8B53-56036B8A90FE}" destId="{4C0304ED-5C70-44FC-9D9A-E540EFB5B5CA}" srcOrd="0" destOrd="0" parTransId="{E4DB2926-4958-4877-9558-3CBEBC6AEC55}" sibTransId="{E3640037-76AE-479F-B218-9C81DFD17EB4}"/>
    <dgm:cxn modelId="{D96D2350-1B19-4454-9171-499F3CC0776D}" type="presOf" srcId="{7500D04F-B678-4178-A2BD-29D514304FE9}" destId="{535B6ECE-B2DE-40CC-9E76-60708A3FB2A7}" srcOrd="1" destOrd="0" presId="urn:microsoft.com/office/officeart/2005/8/layout/hList7"/>
    <dgm:cxn modelId="{252D7974-298B-4A67-9441-34E88FF3BDFC}" type="presOf" srcId="{4C0304ED-5C70-44FC-9D9A-E540EFB5B5CA}" destId="{023E5057-36BE-409B-BBF7-F0EC975A3CB6}" srcOrd="0" destOrd="0" presId="urn:microsoft.com/office/officeart/2005/8/layout/hList7"/>
    <dgm:cxn modelId="{D7B7D797-3E4F-4E75-A7BE-F2FACF9E34DD}" type="presOf" srcId="{7500D04F-B678-4178-A2BD-29D514304FE9}" destId="{23DF1971-78D5-4841-BD1F-0121B3D9885B}" srcOrd="0" destOrd="0" presId="urn:microsoft.com/office/officeart/2005/8/layout/hList7"/>
    <dgm:cxn modelId="{F6596F98-79E3-4B8E-9EA3-D0B056D4E3FB}" srcId="{48B7931F-BBEC-4659-8B53-56036B8A90FE}" destId="{8100EA21-1E25-4361-8A90-8B5249D72DD8}" srcOrd="2" destOrd="0" parTransId="{44246682-711D-4C07-B8FA-B2632C203D43}" sibTransId="{9BD4D73B-2CCC-40E5-806E-1457FF4B1F4C}"/>
    <dgm:cxn modelId="{50733D99-C822-4A02-8B65-803BE48AE19B}" type="presOf" srcId="{4C0304ED-5C70-44FC-9D9A-E540EFB5B5CA}" destId="{DA7A9525-A892-4947-B720-E225318B9FF6}" srcOrd="1" destOrd="0" presId="urn:microsoft.com/office/officeart/2005/8/layout/hList7"/>
    <dgm:cxn modelId="{C71FADAA-68DB-4A6C-8967-3EF7D3D6AE7D}" type="presOf" srcId="{8562E393-ED16-4BE3-B3E1-CE4308F9547D}" destId="{A5DDE1CE-7BE4-4938-AE81-B0FD78014E71}" srcOrd="0" destOrd="0" presId="urn:microsoft.com/office/officeart/2005/8/layout/hList7"/>
    <dgm:cxn modelId="{96FCB8AB-FFED-464F-A009-E05DFA5A092F}" type="presOf" srcId="{E3640037-76AE-479F-B218-9C81DFD17EB4}" destId="{8AC1694C-EF20-4157-BFC1-45D4EC5A8C01}" srcOrd="0" destOrd="0" presId="urn:microsoft.com/office/officeart/2005/8/layout/hList7"/>
    <dgm:cxn modelId="{545A99D5-D0A5-4D78-81B2-EB2CE87D39F8}" type="presOf" srcId="{8100EA21-1E25-4361-8A90-8B5249D72DD8}" destId="{1A679996-4BEA-441D-99FA-C7C0F4779DB7}" srcOrd="1" destOrd="0" presId="urn:microsoft.com/office/officeart/2005/8/layout/hList7"/>
    <dgm:cxn modelId="{7A08C6EF-22CA-44FB-8ED0-C8CD5E9B21E0}" type="presParOf" srcId="{F080C09C-E106-48A0-A286-8E6BAF8C6EF2}" destId="{499CC00F-78C2-4FAC-A8F6-8D1F5F8BEE82}" srcOrd="0" destOrd="0" presId="urn:microsoft.com/office/officeart/2005/8/layout/hList7"/>
    <dgm:cxn modelId="{03B70782-F586-4E36-B344-E030C5E9D410}" type="presParOf" srcId="{F080C09C-E106-48A0-A286-8E6BAF8C6EF2}" destId="{8F461A78-2367-48E2-868B-DF3DFF98BF0D}" srcOrd="1" destOrd="0" presId="urn:microsoft.com/office/officeart/2005/8/layout/hList7"/>
    <dgm:cxn modelId="{DB8CD080-4C89-44A2-ACF2-6C2C979494CE}" type="presParOf" srcId="{8F461A78-2367-48E2-868B-DF3DFF98BF0D}" destId="{003E806D-3B84-448F-81B2-80BA9A5BE12E}" srcOrd="0" destOrd="0" presId="urn:microsoft.com/office/officeart/2005/8/layout/hList7"/>
    <dgm:cxn modelId="{EA61BCEA-0D9B-42DC-89E6-F58D482B51C2}" type="presParOf" srcId="{003E806D-3B84-448F-81B2-80BA9A5BE12E}" destId="{023E5057-36BE-409B-BBF7-F0EC975A3CB6}" srcOrd="0" destOrd="0" presId="urn:microsoft.com/office/officeart/2005/8/layout/hList7"/>
    <dgm:cxn modelId="{A4C5FEB3-9E20-4008-AD2A-EB87136E253A}" type="presParOf" srcId="{003E806D-3B84-448F-81B2-80BA9A5BE12E}" destId="{DA7A9525-A892-4947-B720-E225318B9FF6}" srcOrd="1" destOrd="0" presId="urn:microsoft.com/office/officeart/2005/8/layout/hList7"/>
    <dgm:cxn modelId="{A51B2CC3-2797-417C-B033-75AC0B98A960}" type="presParOf" srcId="{003E806D-3B84-448F-81B2-80BA9A5BE12E}" destId="{E6984AF2-405B-47A0-A39C-B86E14D52960}" srcOrd="2" destOrd="0" presId="urn:microsoft.com/office/officeart/2005/8/layout/hList7"/>
    <dgm:cxn modelId="{57E67F9B-0286-4479-951B-BA96AE50B2C0}" type="presParOf" srcId="{003E806D-3B84-448F-81B2-80BA9A5BE12E}" destId="{D1B6BE48-0024-4F25-B4B1-EBDA9843198C}" srcOrd="3" destOrd="0" presId="urn:microsoft.com/office/officeart/2005/8/layout/hList7"/>
    <dgm:cxn modelId="{5CDA06A5-937B-4920-977D-4BC7989DD79F}" type="presParOf" srcId="{8F461A78-2367-48E2-868B-DF3DFF98BF0D}" destId="{8AC1694C-EF20-4157-BFC1-45D4EC5A8C01}" srcOrd="1" destOrd="0" presId="urn:microsoft.com/office/officeart/2005/8/layout/hList7"/>
    <dgm:cxn modelId="{0600EC27-55A5-4D0E-9DBA-38DA2F9ACD5C}" type="presParOf" srcId="{8F461A78-2367-48E2-868B-DF3DFF98BF0D}" destId="{2004693D-B0D5-4675-8493-5EA13AA20FAD}" srcOrd="2" destOrd="0" presId="urn:microsoft.com/office/officeart/2005/8/layout/hList7"/>
    <dgm:cxn modelId="{98B003CF-7334-4D7C-A31B-3B7E74C85A74}" type="presParOf" srcId="{2004693D-B0D5-4675-8493-5EA13AA20FAD}" destId="{23DF1971-78D5-4841-BD1F-0121B3D9885B}" srcOrd="0" destOrd="0" presId="urn:microsoft.com/office/officeart/2005/8/layout/hList7"/>
    <dgm:cxn modelId="{C94D042C-2872-4520-B1BA-8B38D7CB68FF}" type="presParOf" srcId="{2004693D-B0D5-4675-8493-5EA13AA20FAD}" destId="{535B6ECE-B2DE-40CC-9E76-60708A3FB2A7}" srcOrd="1" destOrd="0" presId="urn:microsoft.com/office/officeart/2005/8/layout/hList7"/>
    <dgm:cxn modelId="{2F8BEA55-26FD-4E77-A0CC-AD918E6248A7}" type="presParOf" srcId="{2004693D-B0D5-4675-8493-5EA13AA20FAD}" destId="{70F3B95C-B0C7-4E02-A7B9-EA848B236709}" srcOrd="2" destOrd="0" presId="urn:microsoft.com/office/officeart/2005/8/layout/hList7"/>
    <dgm:cxn modelId="{A8011D61-E27E-4CE8-BF1C-C67A74CF40D0}" type="presParOf" srcId="{2004693D-B0D5-4675-8493-5EA13AA20FAD}" destId="{3CF98E6D-00B8-42B1-ABF2-A72E7A638216}" srcOrd="3" destOrd="0" presId="urn:microsoft.com/office/officeart/2005/8/layout/hList7"/>
    <dgm:cxn modelId="{DF2DE290-CA20-44D5-B027-92956A9F4FC7}" type="presParOf" srcId="{8F461A78-2367-48E2-868B-DF3DFF98BF0D}" destId="{A5DDE1CE-7BE4-4938-AE81-B0FD78014E71}" srcOrd="3" destOrd="0" presId="urn:microsoft.com/office/officeart/2005/8/layout/hList7"/>
    <dgm:cxn modelId="{EDAABD4E-FEE7-46E8-91B8-E4F1E4B35B0D}" type="presParOf" srcId="{8F461A78-2367-48E2-868B-DF3DFF98BF0D}" destId="{F96D10F2-9EA2-425A-B0FA-72F8D3C58392}" srcOrd="4" destOrd="0" presId="urn:microsoft.com/office/officeart/2005/8/layout/hList7"/>
    <dgm:cxn modelId="{794F660C-4B47-4396-9918-36025638F028}" type="presParOf" srcId="{F96D10F2-9EA2-425A-B0FA-72F8D3C58392}" destId="{0B67E6CF-D574-4082-B751-B0B48D95FD33}" srcOrd="0" destOrd="0" presId="urn:microsoft.com/office/officeart/2005/8/layout/hList7"/>
    <dgm:cxn modelId="{329495A6-4C79-4790-945D-23463596A239}" type="presParOf" srcId="{F96D10F2-9EA2-425A-B0FA-72F8D3C58392}" destId="{1A679996-4BEA-441D-99FA-C7C0F4779DB7}" srcOrd="1" destOrd="0" presId="urn:microsoft.com/office/officeart/2005/8/layout/hList7"/>
    <dgm:cxn modelId="{AD7D17C5-01FD-4230-ADCA-B936D331EBDD}" type="presParOf" srcId="{F96D10F2-9EA2-425A-B0FA-72F8D3C58392}" destId="{BDE4518D-18E1-4293-AAE4-DC23D9C5543F}" srcOrd="2" destOrd="0" presId="urn:microsoft.com/office/officeart/2005/8/layout/hList7"/>
    <dgm:cxn modelId="{0DB954C4-CBA7-4FD8-BAF3-F4BE6E7D75D9}" type="presParOf" srcId="{F96D10F2-9EA2-425A-B0FA-72F8D3C58392}" destId="{7A88E841-CB57-4603-A4D4-21B631A5C3A4}"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E5057-36BE-409B-BBF7-F0EC975A3CB6}">
      <dsp:nvSpPr>
        <dsp:cNvPr id="0" name=""/>
        <dsp:cNvSpPr/>
      </dsp:nvSpPr>
      <dsp:spPr>
        <a:xfrm>
          <a:off x="2207" y="0"/>
          <a:ext cx="3435027"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it-IT" sz="1300" kern="1200" dirty="0"/>
            <a:t>Azure Container Apps is a fully managed Kubernetes-based application platform that helps you deploy HTTP and non-HTTP apps from code or containers without orchestrating infrastructure. For more information, see Azure Container Apps documentation.</a:t>
          </a:r>
        </a:p>
      </dsp:txBody>
      <dsp:txXfrm>
        <a:off x="2207" y="1740535"/>
        <a:ext cx="3435027" cy="1740535"/>
      </dsp:txXfrm>
    </dsp:sp>
    <dsp:sp modelId="{D1B6BE48-0024-4F25-B4B1-EBDA9843198C}">
      <dsp:nvSpPr>
        <dsp:cNvPr id="0" name=""/>
        <dsp:cNvSpPr/>
      </dsp:nvSpPr>
      <dsp:spPr>
        <a:xfrm>
          <a:off x="995223" y="261080"/>
          <a:ext cx="1448995" cy="1448995"/>
        </a:xfrm>
        <a:prstGeom prst="ellipse">
          <a:avLst/>
        </a:prstGeom>
        <a:blipFill rotWithShape="1">
          <a:blip xmlns:r="http://schemas.openxmlformats.org/officeDocument/2006/relationships" r:embed="rId1"/>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3DF1971-78D5-4841-BD1F-0121B3D9885B}">
      <dsp:nvSpPr>
        <dsp:cNvPr id="0" name=""/>
        <dsp:cNvSpPr/>
      </dsp:nvSpPr>
      <dsp:spPr>
        <a:xfrm>
          <a:off x="3540286" y="0"/>
          <a:ext cx="3435027"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Azure Kubernetes Service (AKS) is a managed Kubernetes service for running containerized applications. With AKS, you can take advantage of managed add-ons and extensions for additional capabilities while preserving the broadest level of configurability. For more information, see AKS documentation.</a:t>
          </a:r>
          <a:endParaRPr lang="it-IT" sz="1300" kern="1200" dirty="0"/>
        </a:p>
      </dsp:txBody>
      <dsp:txXfrm>
        <a:off x="3540286" y="1740535"/>
        <a:ext cx="3435027" cy="1740535"/>
      </dsp:txXfrm>
    </dsp:sp>
    <dsp:sp modelId="{3CF98E6D-00B8-42B1-ABF2-A72E7A638216}">
      <dsp:nvSpPr>
        <dsp:cNvPr id="0" name=""/>
        <dsp:cNvSpPr/>
      </dsp:nvSpPr>
      <dsp:spPr>
        <a:xfrm>
          <a:off x="4533302" y="261080"/>
          <a:ext cx="1448995" cy="1448995"/>
        </a:xfrm>
        <a:prstGeom prst="ellipse">
          <a:avLst/>
        </a:prstGeom>
        <a:blipFill rotWithShape="1">
          <a:blip xmlns:r="http://schemas.openxmlformats.org/officeDocument/2006/relationships" r:embed="rId2"/>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B67E6CF-D574-4082-B751-B0B48D95FD33}">
      <dsp:nvSpPr>
        <dsp:cNvPr id="0" name=""/>
        <dsp:cNvSpPr/>
      </dsp:nvSpPr>
      <dsp:spPr>
        <a:xfrm>
          <a:off x="7078364" y="0"/>
          <a:ext cx="3435027" cy="435133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2456" tIns="92456" rIns="92456" bIns="92456" numCol="1" spcCol="1270" anchor="ctr" anchorCtr="0">
          <a:noAutofit/>
        </a:bodyPr>
        <a:lstStyle/>
        <a:p>
          <a:pPr marL="0" lvl="0" indent="0" algn="ctr" defTabSz="577850">
            <a:lnSpc>
              <a:spcPct val="90000"/>
            </a:lnSpc>
            <a:spcBef>
              <a:spcPct val="0"/>
            </a:spcBef>
            <a:spcAft>
              <a:spcPct val="35000"/>
            </a:spcAft>
            <a:buNone/>
          </a:pPr>
          <a:r>
            <a:rPr lang="en-US" sz="1300" kern="1200" dirty="0"/>
            <a:t>Web App for Containers is a feature of Azure App Service, a fully managed service for hosting HTTP-based web apps with built-in infrastructure maintenance, security patching, scaling, and diagnostic tooling. For more information, see App Service documentation.</a:t>
          </a:r>
          <a:endParaRPr lang="it-IT" sz="1300" kern="1200" dirty="0"/>
        </a:p>
      </dsp:txBody>
      <dsp:txXfrm>
        <a:off x="7078364" y="1740535"/>
        <a:ext cx="3435027" cy="1740535"/>
      </dsp:txXfrm>
    </dsp:sp>
    <dsp:sp modelId="{7A88E841-CB57-4603-A4D4-21B631A5C3A4}">
      <dsp:nvSpPr>
        <dsp:cNvPr id="0" name=""/>
        <dsp:cNvSpPr/>
      </dsp:nvSpPr>
      <dsp:spPr>
        <a:xfrm>
          <a:off x="8071380" y="261080"/>
          <a:ext cx="1448995" cy="1448995"/>
        </a:xfrm>
        <a:prstGeom prst="ellipse">
          <a:avLst/>
        </a:prstGeom>
        <a:blipFill rotWithShape="1">
          <a:blip xmlns:r="http://schemas.openxmlformats.org/officeDocument/2006/relationships" r:embed="rId3"/>
          <a:srcRect/>
          <a:stretch>
            <a:fillRect l="-3000" r="-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99CC00F-78C2-4FAC-A8F6-8D1F5F8BEE82}">
      <dsp:nvSpPr>
        <dsp:cNvPr id="0" name=""/>
        <dsp:cNvSpPr/>
      </dsp:nvSpPr>
      <dsp:spPr>
        <a:xfrm>
          <a:off x="420623" y="3481070"/>
          <a:ext cx="9674352" cy="652700"/>
        </a:xfrm>
        <a:prstGeom prst="leftRight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02D7D6-F9DE-4AAA-AF4C-6C5E81D432FA}" type="datetimeFigureOut">
              <a:rPr lang="it-IT" smtClean="0"/>
              <a:t>20/04/2024</a:t>
            </a:fld>
            <a:endParaRPr lang="it-I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380A6-3E00-482D-849A-AF45D729E28D}" type="slidenum">
              <a:rPr lang="it-IT" smtClean="0"/>
              <a:t>‹#›</a:t>
            </a:fld>
            <a:endParaRPr lang="it-IT"/>
          </a:p>
        </p:txBody>
      </p:sp>
    </p:spTree>
    <p:extLst>
      <p:ext uri="{BB962C8B-B14F-4D97-AF65-F5344CB8AC3E}">
        <p14:creationId xmlns:p14="http://schemas.microsoft.com/office/powerpoint/2010/main" val="7396687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github.com/MicrosoftLearning/AZ-700-Designing-and-Implementing-Microsoft-Azure-Networking-Solutions/blob/master/Exercises/Module%2001/Module%2001%20Introduction%20to%20Azure%20Virtual%20Networks/4-exercise-design-implement-virtual-network-azure.md"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E" sz="900" b="0" i="0" u="none" strike="noStrike" kern="1200" dirty="0">
                <a:solidFill>
                  <a:schemeClr val="tx1"/>
                </a:solidFill>
                <a:effectLst/>
                <a:latin typeface="Segoe UI Light" pitchFamily="34" charset="0"/>
                <a:ea typeface="+mn-ea"/>
                <a:cs typeface="+mn-cs"/>
              </a:rPr>
              <a:t>There is a term reference guide available at </a:t>
            </a:r>
            <a:r>
              <a:rPr lang="en-IE" sz="900" u="sng" dirty="0"/>
              <a:t>https://azure.microsoft.com/en-us/overview/cloud-computing-dictionary/</a:t>
            </a:r>
          </a:p>
          <a:p>
            <a:endParaRPr lang="en-IE" sz="900" u="sng" dirty="0"/>
          </a:p>
          <a:p>
            <a:r>
              <a:rPr lang="en-US" b="1" dirty="0"/>
              <a:t>Learn and SkillPipe content order note: </a:t>
            </a:r>
          </a:p>
          <a:p>
            <a:pPr marL="171450" indent="-171450">
              <a:buFont typeface="Arial" panose="020B0604020202020204" pitchFamily="34" charset="0"/>
              <a:buChar char="•"/>
            </a:pPr>
            <a:r>
              <a:rPr lang="en-US" dirty="0"/>
              <a:t>Slides 11-15 https://docs.microsoft.com/en-us/learn/modules/fundamental-azure-concepts/benefits-of-cloud-computing</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4/20/2024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958519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9B9185C-5C72-45C2-88F0-D7DF9039278A}" type="slidenum">
              <a:rPr lang="en-US" smtClean="0"/>
              <a:t>36</a:t>
            </a:fld>
            <a:endParaRPr lang="en-US"/>
          </a:p>
        </p:txBody>
      </p:sp>
    </p:spTree>
    <p:extLst>
      <p:ext uri="{BB962C8B-B14F-4D97-AF65-F5344CB8AC3E}">
        <p14:creationId xmlns:p14="http://schemas.microsoft.com/office/powerpoint/2010/main" val="1974292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a:t>Network Security Groups - https://docs.microsoft.com/en-us/azure/virtual-network/security-overview#network-security-groups </a:t>
            </a:r>
          </a:p>
          <a:p>
            <a:endParaRPr lang="en-US"/>
          </a:p>
          <a:p>
            <a:r>
              <a:rPr lang="en-US"/>
              <a:t>✔️ To simplify management of security rules, it's recommended that you associate a network security group to individual subnets, rather than individual network interfaces within the subnet.</a:t>
            </a:r>
          </a:p>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4/20/2024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96121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t>Azure Firewall documentation - https://docs.microsoft.com/en-us/azure/firewall/</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pPr marL="0" marR="0" lvl="0" indent="0" algn="l" defTabSz="932742" rtl="0" eaLnBrk="1" fontAlgn="auto" latinLnBrk="0" hangingPunct="1">
              <a:lnSpc>
                <a:spcPct val="90000"/>
              </a:lnSpc>
              <a:spcBef>
                <a:spcPts val="0"/>
              </a:spcBef>
              <a:spcAft>
                <a:spcPts val="340"/>
              </a:spcAft>
              <a:buClrTx/>
              <a:buSzTx/>
              <a:buFontTx/>
              <a:buNone/>
              <a:tabLst/>
              <a:defRPr/>
            </a:pPr>
            <a:endParaRPr lang="en-US" dirty="0"/>
          </a:p>
          <a:p>
            <a:r>
              <a:rPr lang="en-US"/>
              <a:t>Standard and Premium SKUs</a:t>
            </a:r>
          </a:p>
          <a:p>
            <a:endParaRPr lang="en-US"/>
          </a:p>
          <a:p>
            <a:r>
              <a:rPr lang="en-US" dirty="0"/>
              <a:t>Compare NSG and Firewall </a:t>
            </a:r>
          </a:p>
        </p:txBody>
      </p:sp>
      <p:sp>
        <p:nvSpPr>
          <p:cNvPr id="4" name="Slide Number Placeholder 3"/>
          <p:cNvSpPr>
            <a:spLocks noGrp="1"/>
          </p:cNvSpPr>
          <p:nvPr>
            <p:ph type="sldNum" sz="quarter" idx="5"/>
          </p:nvPr>
        </p:nvSpPr>
        <p:spPr/>
        <p:txBody>
          <a:bodyPr/>
          <a:lstStyle/>
          <a:p>
            <a:fld id="{8507DC7E-BC41-4478-BA30-CBCC3A644F0A}" type="slidenum">
              <a:rPr lang="en-US" smtClean="0"/>
              <a:t>38</a:t>
            </a:fld>
            <a:endParaRPr lang="en-US"/>
          </a:p>
        </p:txBody>
      </p:sp>
    </p:spTree>
    <p:extLst>
      <p:ext uri="{BB962C8B-B14F-4D97-AF65-F5344CB8AC3E}">
        <p14:creationId xmlns:p14="http://schemas.microsoft.com/office/powerpoint/2010/main" val="366354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3-5 </a:t>
            </a:r>
          </a:p>
          <a:p>
            <a:pPr marL="0" indent="0">
              <a:buFont typeface="Arial" panose="020B0604020202020204" pitchFamily="34" charset="0"/>
              <a:buNone/>
            </a:pPr>
            <a:r>
              <a:rPr lang="en-US" sz="800" b="0" i="0" u="none" strike="noStrike" kern="1200" dirty="0">
                <a:solidFill>
                  <a:schemeClr val="tx1"/>
                </a:solidFill>
                <a:effectLst/>
                <a:latin typeface="Segoe UI Light" pitchFamily="34" charset="0"/>
                <a:ea typeface="+mn-ea"/>
                <a:cs typeface="+mn-cs"/>
              </a:rPr>
              <a:t>https://docs.microsoft.com/en-us/learn/modules/azure-architecture-fundamentals/introduction</a:t>
            </a:r>
          </a:p>
          <a:p>
            <a:pPr marL="0" indent="0">
              <a:buFont typeface="Arial" panose="020B0604020202020204" pitchFamily="34" charset="0"/>
              <a:buNone/>
            </a:pPr>
            <a:r>
              <a:rPr lang="en-US" dirty="0"/>
              <a:t>https://docs.microsoft.com/en-us/learn/modules/azure-architecture-fundamentals/overview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4/20/2024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70602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5425" indent="-225425">
              <a:buFont typeface="Arial" panose="020B0604020202020204" pitchFamily="34" charset="0"/>
              <a:buChar char="•"/>
            </a:pPr>
            <a:r>
              <a:rPr lang="en-IE" sz="2400" dirty="0">
                <a:latin typeface="Segoe UI Semilight"/>
                <a:cs typeface="Segoe UI Semilight"/>
              </a:rPr>
              <a:t>A region represents a collection of </a:t>
            </a:r>
            <a:r>
              <a:rPr lang="en-IE" sz="2400" dirty="0" err="1">
                <a:latin typeface="Segoe UI Semilight"/>
                <a:cs typeface="Segoe UI Semilight"/>
              </a:rPr>
              <a:t>datacenters</a:t>
            </a:r>
            <a:r>
              <a:rPr lang="en-IE" sz="2400" dirty="0">
                <a:latin typeface="Segoe UI Semilight"/>
                <a:cs typeface="Segoe UI Semilight"/>
              </a:rPr>
              <a:t>.</a:t>
            </a:r>
            <a:endParaRPr lang="en-IE" sz="2400" dirty="0"/>
          </a:p>
          <a:p>
            <a:pPr marL="225425" indent="-225425">
              <a:buFont typeface="Arial" panose="020B0604020202020204" pitchFamily="34" charset="0"/>
              <a:buChar char="•"/>
            </a:pPr>
            <a:r>
              <a:rPr lang="en-IE" sz="2400" dirty="0"/>
              <a:t>Provide flexibility and scale.</a:t>
            </a:r>
          </a:p>
          <a:p>
            <a:pPr marL="225425" indent="-225425">
              <a:buFont typeface="Arial" panose="020B0604020202020204" pitchFamily="34" charset="0"/>
              <a:buChar char="•"/>
            </a:pPr>
            <a:r>
              <a:rPr lang="en-IE" sz="2400" dirty="0"/>
              <a:t>Preserve data residency.</a:t>
            </a:r>
          </a:p>
          <a:p>
            <a:pPr marL="225425" indent="-225425">
              <a:buFont typeface="Arial" panose="020B0604020202020204" pitchFamily="34" charset="0"/>
              <a:buChar char="•"/>
            </a:pPr>
            <a:r>
              <a:rPr lang="en-IE" sz="2400" dirty="0"/>
              <a:t>Select regions close to your users.</a:t>
            </a:r>
          </a:p>
          <a:p>
            <a:pPr marL="225425" indent="-225425">
              <a:buFont typeface="Arial" panose="020B0604020202020204" pitchFamily="34" charset="0"/>
              <a:buChar char="•"/>
            </a:pPr>
            <a:r>
              <a:rPr lang="en-IE" sz="2400" dirty="0">
                <a:latin typeface="Segoe UI Semilight"/>
                <a:cs typeface="Segoe UI Semilight"/>
              </a:rPr>
              <a:t>Be aware of region deployment availability.</a:t>
            </a:r>
            <a:endParaRPr lang="en-IE" sz="2400" dirty="0"/>
          </a:p>
          <a:p>
            <a:pPr marL="225425" indent="-225425">
              <a:buFont typeface="Arial" panose="020B0604020202020204" pitchFamily="34" charset="0"/>
              <a:buChar char="•"/>
            </a:pPr>
            <a:r>
              <a:rPr lang="en-IE" sz="2400" dirty="0">
                <a:latin typeface="Segoe UI Semilight"/>
                <a:cs typeface="Segoe UI Semilight"/>
              </a:rPr>
              <a:t>There are global services that are region independent.</a:t>
            </a: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A list of regions and their locations is available at </a:t>
            </a:r>
            <a:r>
              <a:rPr lang="en-IE" sz="900" u="sng" dirty="0"/>
              <a:t>https://azure.microsoft.com/en-us/global-infrastructure/locations/</a:t>
            </a:r>
          </a:p>
          <a:p>
            <a:endParaRPr lang="en-IE" sz="900" u="sng" dirty="0"/>
          </a:p>
          <a:p>
            <a:r>
              <a:rPr lang="en-US" sz="9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Slides 6-10</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https://docs.microsoft.com/en-us/learn/modules/azure-architecture-fundamentals/regions-availability-zones</a:t>
            </a:r>
            <a:endParaRPr lang="en-IE" sz="900" u="sng"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4/20/2024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22243716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0195" indent="-290195">
              <a:buFont typeface="Arial" panose="020B0604020202020204" pitchFamily="34" charset="0"/>
              <a:buChar char="•"/>
            </a:pPr>
            <a:r>
              <a:rPr lang="en-US" sz="900" dirty="0"/>
              <a:t>Each Azure region is paired with another region.</a:t>
            </a:r>
          </a:p>
          <a:p>
            <a:pPr marL="290195" indent="-290195">
              <a:buFont typeface="Arial" panose="020B0604020202020204" pitchFamily="34" charset="0"/>
              <a:buChar char="•"/>
            </a:pPr>
            <a:r>
              <a:rPr lang="en-US" sz="900" dirty="0"/>
              <a:t>Azure prefers at least 300 miles of separation between datacenters in a regional pair.</a:t>
            </a:r>
          </a:p>
          <a:p>
            <a:pPr marL="290195" indent="-290195">
              <a:buFont typeface="Arial" panose="020B0604020202020204" pitchFamily="34" charset="0"/>
              <a:buChar char="•"/>
            </a:pPr>
            <a:r>
              <a:rPr lang="en-US" sz="900" dirty="0"/>
              <a:t>Some services provide automatic replication to the paired region.</a:t>
            </a:r>
          </a:p>
          <a:p>
            <a:pPr marL="290195" indent="-290195">
              <a:buFont typeface="Arial" panose="020B0604020202020204" pitchFamily="34" charset="0"/>
              <a:buChar char="•"/>
            </a:pPr>
            <a:r>
              <a:rPr lang="en-US" sz="900" dirty="0"/>
              <a:t>In an outage, recovery of one region is prioritized out of every pair.</a:t>
            </a:r>
          </a:p>
          <a:p>
            <a:pPr marL="290195" indent="-290195">
              <a:buFont typeface="Arial" panose="020B0604020202020204" pitchFamily="34" charset="0"/>
              <a:buChar char="•"/>
            </a:pPr>
            <a:r>
              <a:rPr lang="en-US" sz="900" dirty="0"/>
              <a:t>Azure system updates are rolled out to paired regions sequentially (not at the same time).</a:t>
            </a:r>
          </a:p>
          <a:p>
            <a:endParaRPr lang="en-IE" sz="900" dirty="0"/>
          </a:p>
          <a:p>
            <a:r>
              <a:rPr lang="en-IE" sz="900" dirty="0"/>
              <a:t>List of geographies, regions, region-pairs, and other details -https://azure.microsoft.com/en-us/global-infrastructure/geographies/</a:t>
            </a:r>
          </a:p>
          <a:p>
            <a:r>
              <a:rPr lang="en-IE" sz="900" dirty="0"/>
              <a:t>A full list of region pairs is available at </a:t>
            </a:r>
            <a:r>
              <a:rPr lang="en-IE" sz="900" u="sng" dirty="0"/>
              <a:t>https://docs.microsoft.com/en-us/azure/best-practices-availability-paired-regions#what-are-paired-regions </a:t>
            </a:r>
          </a:p>
          <a:p>
            <a:endParaRPr lang="en-IE" sz="900" u="sng" dirty="0"/>
          </a:p>
          <a:p>
            <a:r>
              <a:rPr lang="en-US" sz="9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Slides 6-10</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https://docs.microsoft.com/en-us/learn/modules/azure-architecture-fundamentals/regions-availability-zones</a:t>
            </a:r>
            <a:endParaRPr lang="en-IE" sz="900" u="sng" dirty="0"/>
          </a:p>
          <a:p>
            <a:endParaRPr lang="en-US" sz="9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4/20/2024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2498956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to introduce the upcoming topics. You could also use the slide at the end of the lesson to</a:t>
            </a:r>
          </a:p>
          <a:p>
            <a:endParaRPr lang="en-US" dirty="0"/>
          </a:p>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6-10</a:t>
            </a:r>
          </a:p>
          <a:p>
            <a:pPr marL="0" indent="0">
              <a:buFont typeface="Arial" panose="020B0604020202020204" pitchFamily="34" charset="0"/>
              <a:buNone/>
            </a:pPr>
            <a:r>
              <a:rPr lang="en-US" sz="800" b="0" i="0" u="none" strike="noStrike" kern="1200" dirty="0">
                <a:solidFill>
                  <a:schemeClr val="tx1"/>
                </a:solidFill>
                <a:effectLst/>
                <a:latin typeface="Segoe UI Light" pitchFamily="34" charset="0"/>
                <a:ea typeface="+mn-ea"/>
                <a:cs typeface="+mn-cs"/>
              </a:rPr>
              <a:t>https://docs.microsoft.com/en-us/learn/modules/azure-architecture-fundamentals/regions-availability-zones</a:t>
            </a:r>
            <a:endParaRPr lang="en-IE" sz="800" u="sng" dirty="0"/>
          </a:p>
          <a:p>
            <a:r>
              <a:rPr lang="en-US" dirty="0"/>
              <a:t> review. </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4/20/2024 10:46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018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IE" sz="2800" dirty="0"/>
              <a:t>Physically separate locations within an Azure region.</a:t>
            </a:r>
          </a:p>
          <a:p>
            <a:pPr marL="457200" indent="-457200">
              <a:buFont typeface="Arial" panose="020B0604020202020204" pitchFamily="34" charset="0"/>
              <a:buChar char="•"/>
            </a:pPr>
            <a:r>
              <a:rPr lang="en-IE" sz="2800" dirty="0"/>
              <a:t>Takes availability sets to the next level</a:t>
            </a:r>
          </a:p>
          <a:p>
            <a:pPr marL="457200" indent="-457200">
              <a:buFont typeface="Arial" panose="020B0604020202020204" pitchFamily="34" charset="0"/>
              <a:buChar char="•"/>
            </a:pPr>
            <a:r>
              <a:rPr lang="en-IE" sz="2800" dirty="0"/>
              <a:t>Includes one or more </a:t>
            </a:r>
            <a:r>
              <a:rPr lang="en-IE" sz="2800" dirty="0" err="1"/>
              <a:t>datacenters</a:t>
            </a:r>
            <a:r>
              <a:rPr lang="en-IE" sz="2800" dirty="0"/>
              <a:t>, equipped with independent power, cooling, and networking. </a:t>
            </a:r>
          </a:p>
          <a:p>
            <a:pPr marL="457200" indent="-457200">
              <a:buFont typeface="Arial" panose="020B0604020202020204" pitchFamily="34" charset="0"/>
              <a:buChar char="•"/>
            </a:pPr>
            <a:r>
              <a:rPr lang="en-IE" sz="2800" dirty="0"/>
              <a:t>Acts as an isolation boundary.</a:t>
            </a:r>
          </a:p>
          <a:p>
            <a:pPr marL="457200" indent="-457200">
              <a:buFont typeface="Arial" panose="020B0604020202020204" pitchFamily="34" charset="0"/>
              <a:buChar char="•"/>
            </a:pPr>
            <a:r>
              <a:rPr lang="en-IE" sz="2800" dirty="0"/>
              <a:t>If one availability zone goes down, the other continues working.</a:t>
            </a:r>
            <a:endParaRPr lang="en-IE" sz="2800" b="1" dirty="0"/>
          </a:p>
          <a:p>
            <a:endParaRPr lang="en-IE" sz="900" b="0" i="0" u="none" strike="noStrike" kern="1200" dirty="0">
              <a:solidFill>
                <a:schemeClr val="tx1"/>
              </a:solidFill>
              <a:effectLst/>
              <a:latin typeface="Segoe UI Light" pitchFamily="34" charset="0"/>
              <a:ea typeface="+mn-ea"/>
              <a:cs typeface="+mn-cs"/>
            </a:endParaRPr>
          </a:p>
          <a:p>
            <a:endParaRPr lang="en-IE" sz="900" b="0" i="0" u="none" strike="noStrike" kern="1200" dirty="0">
              <a:solidFill>
                <a:schemeClr val="tx1"/>
              </a:solidFill>
              <a:effectLst/>
              <a:latin typeface="Segoe UI Light" pitchFamily="34" charset="0"/>
              <a:ea typeface="+mn-ea"/>
              <a:cs typeface="+mn-cs"/>
            </a:endParaRPr>
          </a:p>
          <a:p>
            <a:r>
              <a:rPr lang="en-IE" sz="900" b="0" i="0" u="none" strike="noStrike" kern="1200" dirty="0">
                <a:solidFill>
                  <a:schemeClr val="tx1"/>
                </a:solidFill>
                <a:effectLst/>
                <a:latin typeface="Segoe UI Light" pitchFamily="34" charset="0"/>
                <a:ea typeface="+mn-ea"/>
                <a:cs typeface="+mn-cs"/>
              </a:rPr>
              <a:t>More details about Availability Zones in Azure are available at </a:t>
            </a:r>
            <a:r>
              <a:rPr lang="en-IE" sz="900" u="sng" dirty="0"/>
              <a:t>https://docs.microsoft.com/en-us/azure/availability-zones/az-overview </a:t>
            </a:r>
          </a:p>
          <a:p>
            <a:endParaRPr lang="en-IE" sz="900" u="sng" dirty="0"/>
          </a:p>
          <a:p>
            <a:r>
              <a:rPr lang="en-US" sz="9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Slides 6-10</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https://docs.microsoft.com/en-us/learn/modules/azure-architecture-fundamentals/regions-availability-zones</a:t>
            </a:r>
            <a:endParaRPr lang="en-IE" sz="900" u="sng" dirty="0"/>
          </a:p>
          <a:p>
            <a:endParaRPr lang="en-US" sz="900"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4/20/2024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1760159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11-13</a:t>
            </a:r>
          </a:p>
          <a:p>
            <a:pPr marL="0" indent="0">
              <a:buFont typeface="Arial" panose="020B0604020202020204" pitchFamily="34" charset="0"/>
              <a:buNone/>
            </a:pPr>
            <a:r>
              <a:rPr lang="en-US" sz="800" b="0" i="0" u="none" strike="noStrike" kern="1200" dirty="0">
                <a:solidFill>
                  <a:schemeClr val="tx1"/>
                </a:solidFill>
                <a:effectLst/>
                <a:latin typeface="Segoe UI Light" pitchFamily="34" charset="0"/>
                <a:ea typeface="+mn-ea"/>
                <a:cs typeface="+mn-cs"/>
              </a:rPr>
              <a:t>https://docs.microsoft.com/en-us/learn/modules/azure-architecture-fundamentals/resources-resource-manager</a:t>
            </a:r>
          </a:p>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4/20/2024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023871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7338" indent="-287338">
              <a:buFont typeface="Arial" panose="020B0604020202020204" pitchFamily="34" charset="0"/>
              <a:buChar char="•"/>
            </a:pPr>
            <a:r>
              <a:rPr lang="en-US" sz="1800" dirty="0"/>
              <a:t>Containers for multiple resources that share the same life cycle. </a:t>
            </a:r>
          </a:p>
          <a:p>
            <a:pPr marL="287338" indent="-287338">
              <a:buFont typeface="Arial" panose="020B0604020202020204" pitchFamily="34" charset="0"/>
              <a:buChar char="•"/>
            </a:pPr>
            <a:r>
              <a:rPr lang="en-US" sz="1800" dirty="0"/>
              <a:t>Aggregates resources into a single manageable unit.</a:t>
            </a:r>
          </a:p>
          <a:p>
            <a:pPr marL="287338" indent="-287338">
              <a:buFont typeface="Arial" panose="020B0604020202020204" pitchFamily="34" charset="0"/>
              <a:buChar char="•"/>
            </a:pPr>
            <a:r>
              <a:rPr lang="en-US" sz="1800" dirty="0"/>
              <a:t>Every Azure resource must exist in one (and only one) resource group.</a:t>
            </a:r>
          </a:p>
          <a:p>
            <a:pPr marL="287338" indent="-287338">
              <a:buFont typeface="Arial" panose="020B0604020202020204" pitchFamily="34" charset="0"/>
              <a:buChar char="•"/>
            </a:pPr>
            <a:r>
              <a:rPr lang="en-US" sz="1800" dirty="0"/>
              <a:t>Secure at the resource group </a:t>
            </a:r>
            <a:br>
              <a:rPr lang="en-US" sz="1800" dirty="0"/>
            </a:br>
            <a:r>
              <a:rPr lang="en-US" sz="1800" dirty="0"/>
              <a:t>(or resource) level - using role-based access control (RBAC).</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a:p>
            <a:r>
              <a:rPr lang="en-US" sz="9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Slides 11-13</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https://docs.microsoft.com/en-us/learn/modules/azure-architecture-fundamentals/resources-resource-manager</a:t>
            </a:r>
          </a:p>
          <a:p>
            <a:pPr marL="0" indent="0">
              <a:buFont typeface="Arial" panose="020B0604020202020204" pitchFamily="34" charset="0"/>
              <a:buNone/>
            </a:pPr>
            <a:endParaRPr lang="en-US" sz="900"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4/20/2024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2136471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Capital Expenditure (</a:t>
            </a:r>
            <a:r>
              <a:rPr lang="en-US" b="1" dirty="0" err="1"/>
              <a:t>CapEx</a:t>
            </a:r>
            <a:r>
              <a:rPr lang="en-US" b="1" dirty="0"/>
              <a:t>)</a:t>
            </a:r>
          </a:p>
          <a:p>
            <a:pPr lvl="1"/>
            <a:r>
              <a:rPr lang="en-US" sz="2400" dirty="0"/>
              <a:t>Spend on physical infrastructure upfront.</a:t>
            </a:r>
          </a:p>
          <a:p>
            <a:pPr lvl="1"/>
            <a:r>
              <a:rPr lang="en-US" sz="2400" dirty="0"/>
              <a:t>Deduct the expense from your tax bill.</a:t>
            </a:r>
          </a:p>
          <a:p>
            <a:pPr lvl="1"/>
            <a:r>
              <a:rPr lang="en-US" sz="2400" dirty="0"/>
              <a:t>High upfront cost, but the value of your 6investment reduces over time.</a:t>
            </a:r>
          </a:p>
          <a:p>
            <a:pPr lvl="1"/>
            <a:endParaRPr lang="en-US" b="1" dirty="0"/>
          </a:p>
          <a:p>
            <a:r>
              <a:rPr lang="en-US" b="1" dirty="0"/>
              <a:t>Operational Expenditure (</a:t>
            </a:r>
            <a:r>
              <a:rPr lang="en-US" b="1" dirty="0" err="1"/>
              <a:t>OpEx</a:t>
            </a:r>
            <a:r>
              <a:rPr lang="en-US" b="1" dirty="0"/>
              <a:t>)</a:t>
            </a:r>
            <a:r>
              <a:rPr lang="en-US" dirty="0"/>
              <a:t> </a:t>
            </a:r>
          </a:p>
          <a:p>
            <a:pPr lvl="1"/>
            <a:r>
              <a:rPr lang="en-US" sz="2400" dirty="0"/>
              <a:t>Spend on services or products as needed.</a:t>
            </a:r>
          </a:p>
          <a:p>
            <a:pPr lvl="1"/>
            <a:r>
              <a:rPr lang="en-US" sz="2400" dirty="0"/>
              <a:t>Get billed immediately.</a:t>
            </a:r>
          </a:p>
          <a:p>
            <a:pPr lvl="1"/>
            <a:r>
              <a:rPr lang="en-US" sz="2400" dirty="0"/>
              <a:t>Deduct the expense from your tax bill in the same year.</a:t>
            </a:r>
          </a:p>
          <a:p>
            <a:pPr lvl="1"/>
            <a:r>
              <a:rPr lang="en-US" sz="2400" dirty="0"/>
              <a:t>No upfront cost, pay-as-you use.</a:t>
            </a:r>
          </a:p>
          <a:p>
            <a:endParaRPr lang="en-US" dirty="0"/>
          </a:p>
          <a:p>
            <a:r>
              <a:rPr lang="en-US" b="1" dirty="0"/>
              <a:t>Learn and SkillPipe content order note: </a:t>
            </a:r>
          </a:p>
          <a:p>
            <a:pPr marL="171450" indent="-171450">
              <a:buFont typeface="Arial" panose="020B0604020202020204" pitchFamily="34" charset="0"/>
              <a:buChar char="•"/>
            </a:pPr>
            <a:r>
              <a:rPr lang="en-US" dirty="0"/>
              <a:t>Slides 11-15 https://docs.microsoft.com/en-us/learn/modules/fundamental-azure-concepts/benefits-of-cloud-computing</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4/20/2024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3565397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Arial" panose="020B0604020202020204" pitchFamily="34" charset="0"/>
              <a:buChar char="•"/>
            </a:pPr>
            <a:r>
              <a:rPr lang="en-US" dirty="0"/>
              <a:t>Provides a management layer that enables you to create, update, and delete resources in your Azure subscription.</a:t>
            </a:r>
          </a:p>
          <a:p>
            <a:pPr marL="457200" indent="-457200">
              <a:buFont typeface="Arial" panose="020B0604020202020204" pitchFamily="34" charset="0"/>
              <a:buChar char="•"/>
            </a:pPr>
            <a:r>
              <a:rPr lang="en-US" dirty="0"/>
              <a:t>Create, configure, manage and delete resources and resource groups.</a:t>
            </a:r>
          </a:p>
          <a:p>
            <a:pPr marL="457200" indent="-457200">
              <a:buFont typeface="Arial" panose="020B0604020202020204" pitchFamily="34" charset="0"/>
              <a:buChar char="•"/>
            </a:pPr>
            <a:r>
              <a:rPr lang="en-US" dirty="0"/>
              <a:t>Organizes resources.</a:t>
            </a:r>
          </a:p>
          <a:p>
            <a:pPr marL="457200" indent="-457200">
              <a:buFont typeface="Arial" panose="020B0604020202020204" pitchFamily="34" charset="0"/>
              <a:buChar char="•"/>
            </a:pPr>
            <a:r>
              <a:rPr lang="en-US" dirty="0"/>
              <a:t>Controls access and resources.</a:t>
            </a:r>
          </a:p>
          <a:p>
            <a:pPr marL="457200" indent="-457200">
              <a:buFont typeface="Arial" panose="020B0604020202020204" pitchFamily="34" charset="0"/>
              <a:buChar char="•"/>
            </a:pPr>
            <a:r>
              <a:rPr lang="en-US" dirty="0"/>
              <a:t>Automates using different tools and SDKs.</a:t>
            </a:r>
          </a:p>
          <a:p>
            <a:pPr marL="457200" indent="-457200">
              <a:buFont typeface="Arial" panose="020B0604020202020204" pitchFamily="34" charset="0"/>
              <a:buChar char="•"/>
            </a:pPr>
            <a:r>
              <a:rPr lang="en-US" sz="1000" dirty="0"/>
              <a:t>Stores layouts in JSON files.</a:t>
            </a:r>
          </a:p>
          <a:p>
            <a:endParaRPr lang="en-IE" dirty="0"/>
          </a:p>
          <a:p>
            <a:r>
              <a:rPr lang="en-IE" dirty="0"/>
              <a:t>You can view more details about Azure Resource Manager at </a:t>
            </a:r>
            <a:r>
              <a:rPr lang="en-IE" u="sng" dirty="0"/>
              <a:t>https://docs.microsoft.com/en-us/azure/azure-resource-manager</a:t>
            </a:r>
          </a:p>
          <a:p>
            <a:endParaRPr lang="en-IE" u="sng" dirty="0"/>
          </a:p>
          <a:p>
            <a:r>
              <a:rPr lang="en-US" sz="9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900" b="0" i="0" u="none" strike="noStrike" kern="1200" dirty="0">
                <a:solidFill>
                  <a:schemeClr val="tx1"/>
                </a:solidFill>
                <a:effectLst/>
                <a:latin typeface="Segoe UI Light" pitchFamily="34" charset="0"/>
                <a:ea typeface="+mn-ea"/>
                <a:cs typeface="+mn-cs"/>
              </a:rPr>
              <a:t>Slides 11-13</a:t>
            </a:r>
          </a:p>
          <a:p>
            <a:pPr marL="0" indent="0">
              <a:buFont typeface="Arial" panose="020B0604020202020204" pitchFamily="34" charset="0"/>
              <a:buNone/>
            </a:pPr>
            <a:r>
              <a:rPr lang="en-US" sz="900" b="0" i="0" u="none" strike="noStrike" kern="1200" dirty="0">
                <a:solidFill>
                  <a:schemeClr val="tx1"/>
                </a:solidFill>
                <a:effectLst/>
                <a:latin typeface="Segoe UI Light" pitchFamily="34" charset="0"/>
                <a:ea typeface="+mn-ea"/>
                <a:cs typeface="+mn-cs"/>
              </a:rPr>
              <a:t>https://docs.microsoft.com/en-us/learn/modules/azure-architecture-fundamentals/resources-resource-manager</a:t>
            </a:r>
          </a:p>
          <a:p>
            <a:pPr marL="0" indent="0">
              <a:buFont typeface="Arial" panose="020B0604020202020204" pitchFamily="34" charset="0"/>
              <a:buNone/>
            </a:pP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4/20/2024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26458632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IE" sz="900" dirty="0"/>
              <a:t>An account can have one subscription or multiple subscriptions.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sz="900" kern="1200" dirty="0">
              <a:solidFill>
                <a:schemeClr val="tx1"/>
              </a:solidFill>
              <a:effectLst/>
              <a:latin typeface="Segoe UI Light" pitchFamily="34" charset="0"/>
              <a:ea typeface="+mn-ea"/>
              <a:cs typeface="+mn-cs"/>
            </a:endParaRP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kern="1200" dirty="0">
                <a:solidFill>
                  <a:schemeClr val="tx1"/>
                </a:solidFill>
                <a:effectLst/>
                <a:latin typeface="Segoe UI Light" pitchFamily="34" charset="0"/>
                <a:ea typeface="+mn-ea"/>
                <a:cs typeface="+mn-cs"/>
              </a:rPr>
              <a:t>Azure subscription offers - </a:t>
            </a:r>
            <a:r>
              <a:rPr lang="en-IE" u="sng" dirty="0"/>
              <a:t>https://azure.microsoft.com/en-us/support/legal/offer-details/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IE" u="sng" dirty="0"/>
          </a:p>
          <a:p>
            <a:endParaRPr lang="en-IE" u="sng" dirty="0"/>
          </a:p>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14 &amp; 16</a:t>
            </a:r>
          </a:p>
          <a:p>
            <a:pPr marL="0" marR="0" lvl="0" indent="0" algn="l" defTabSz="914367" rtl="0" eaLnBrk="1" fontAlgn="auto" latinLnBrk="0" hangingPunct="1">
              <a:lnSpc>
                <a:spcPct val="90000"/>
              </a:lnSpc>
              <a:spcBef>
                <a:spcPts val="0"/>
              </a:spcBef>
              <a:spcAft>
                <a:spcPts val="333"/>
              </a:spcAft>
              <a:buClrTx/>
              <a:buSzTx/>
              <a:buFontTx/>
              <a:buNone/>
              <a:tabLst/>
              <a:defRPr/>
            </a:pPr>
            <a:r>
              <a:rPr lang="en-IE" sz="900" b="0" i="0" u="none" strike="noStrike" kern="1200" dirty="0">
                <a:solidFill>
                  <a:schemeClr val="tx1"/>
                </a:solidFill>
                <a:effectLst/>
                <a:latin typeface="Segoe UI Light" pitchFamily="34" charset="0"/>
                <a:ea typeface="+mn-ea"/>
                <a:cs typeface="+mn-cs"/>
              </a:rPr>
              <a:t>https://docs.microsoft.com/en-us/learn/modules/azure-architecture-fundamentals/management-groups-subscriptions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4/20/2024 10:46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48</a:t>
            </a:fld>
            <a:endParaRPr lang="en-US"/>
          </a:p>
        </p:txBody>
      </p:sp>
    </p:spTree>
    <p:extLst>
      <p:ext uri="{BB962C8B-B14F-4D97-AF65-F5344CB8AC3E}">
        <p14:creationId xmlns:p14="http://schemas.microsoft.com/office/powerpoint/2010/main" val="23843511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00" b="1" i="0" u="none" strike="noStrike" kern="1200" dirty="0">
                <a:solidFill>
                  <a:schemeClr val="tx1"/>
                </a:solidFill>
                <a:effectLst/>
                <a:latin typeface="Segoe UI Light" pitchFamily="34" charset="0"/>
                <a:ea typeface="+mn-ea"/>
                <a:cs typeface="+mn-cs"/>
              </a:rPr>
              <a:t>Learn and SkillPipe content order note: </a:t>
            </a:r>
          </a:p>
          <a:p>
            <a:pPr marL="171450" indent="-171450">
              <a:buFont typeface="Arial" panose="020B0604020202020204" pitchFamily="34" charset="0"/>
              <a:buChar char="•"/>
            </a:pPr>
            <a:r>
              <a:rPr lang="en-US" sz="800" b="0" i="0" u="none" strike="noStrike" kern="1200" dirty="0">
                <a:solidFill>
                  <a:schemeClr val="tx1"/>
                </a:solidFill>
                <a:effectLst/>
                <a:latin typeface="Segoe UI Light" pitchFamily="34" charset="0"/>
                <a:ea typeface="+mn-ea"/>
                <a:cs typeface="+mn-cs"/>
              </a:rPr>
              <a:t>Slides 3-5 </a:t>
            </a:r>
          </a:p>
          <a:p>
            <a:pPr marL="0" indent="0">
              <a:buFont typeface="Arial" panose="020B0604020202020204" pitchFamily="34" charset="0"/>
              <a:buNone/>
            </a:pPr>
            <a:r>
              <a:rPr lang="en-US" sz="800" b="0" i="0" u="none" strike="noStrike" kern="1200" dirty="0">
                <a:solidFill>
                  <a:schemeClr val="tx1"/>
                </a:solidFill>
                <a:effectLst/>
                <a:latin typeface="Segoe UI Light" pitchFamily="34" charset="0"/>
                <a:ea typeface="+mn-ea"/>
                <a:cs typeface="+mn-cs"/>
              </a:rPr>
              <a:t>https://docs.microsoft.com/en-us/learn/modules/azure-architecture-fundamentals/introduction</a:t>
            </a:r>
          </a:p>
          <a:p>
            <a:pPr marL="0" indent="0">
              <a:buFont typeface="Arial" panose="020B0604020202020204" pitchFamily="34" charset="0"/>
              <a:buNone/>
            </a:pPr>
            <a:r>
              <a:rPr lang="en-US" dirty="0"/>
              <a:t>https://docs.microsoft.com/en-us/learn/modules/azure-architecture-fundamentals/overview</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4/20/2024 10:46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128066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2000" b="0" i="0" dirty="0">
                <a:effectLst/>
                <a:latin typeface="Segoe UI" panose="020B0502040204020203" pitchFamily="34" charset="0"/>
              </a:rPr>
              <a:t>This consumption-based model brings with it many benefits, including:</a:t>
            </a:r>
          </a:p>
          <a:p>
            <a:pPr algn="l">
              <a:buFont typeface="Arial" panose="020B0604020202020204" pitchFamily="34" charset="0"/>
              <a:buChar char="•"/>
            </a:pPr>
            <a:r>
              <a:rPr lang="en-US" sz="2000" b="0" i="0" dirty="0">
                <a:effectLst/>
                <a:latin typeface="Segoe UI" panose="020B0502040204020203" pitchFamily="34" charset="0"/>
              </a:rPr>
              <a:t>No upfront costs.</a:t>
            </a:r>
          </a:p>
          <a:p>
            <a:pPr algn="l">
              <a:buFont typeface="Arial" panose="020B0604020202020204" pitchFamily="34" charset="0"/>
              <a:buChar char="•"/>
            </a:pPr>
            <a:r>
              <a:rPr lang="en-US" sz="2000" b="0" i="0" dirty="0">
                <a:effectLst/>
                <a:latin typeface="Segoe UI" panose="020B0502040204020203" pitchFamily="34" charset="0"/>
              </a:rPr>
              <a:t>No need to purchase and manage costly infrastructure that they may or may not use to its fullest.</a:t>
            </a:r>
          </a:p>
          <a:p>
            <a:pPr algn="l">
              <a:buFont typeface="Arial" panose="020B0604020202020204" pitchFamily="34" charset="0"/>
              <a:buChar char="•"/>
            </a:pPr>
            <a:r>
              <a:rPr lang="en-US" sz="2000" b="0" i="0" dirty="0">
                <a:effectLst/>
                <a:latin typeface="Segoe UI" panose="020B0502040204020203" pitchFamily="34" charset="0"/>
              </a:rPr>
              <a:t>The ability to pay for additional resources when they are needed.</a:t>
            </a:r>
          </a:p>
          <a:p>
            <a:pPr algn="l">
              <a:buFont typeface="Arial" panose="020B0604020202020204" pitchFamily="34" charset="0"/>
              <a:buChar char="•"/>
            </a:pPr>
            <a:r>
              <a:rPr lang="en-US" sz="2000" b="0" i="0" dirty="0">
                <a:effectLst/>
                <a:latin typeface="Segoe UI" panose="020B0502040204020203" pitchFamily="34" charset="0"/>
              </a:rPr>
              <a:t>The ability to stop paying for resources that are no longer needed.</a:t>
            </a:r>
          </a:p>
          <a:p>
            <a:pPr algn="l">
              <a:buFont typeface="Arial" panose="020B0604020202020204" pitchFamily="34" charset="0"/>
              <a:buChar char="•"/>
            </a:pPr>
            <a:endParaRPr lang="en-US" sz="2000" b="0" i="0" dirty="0">
              <a:effectLst/>
              <a:latin typeface="Segoe UI" panose="020B0502040204020203" pitchFamily="34" charset="0"/>
            </a:endParaRPr>
          </a:p>
          <a:p>
            <a:r>
              <a:rPr lang="en-US" sz="2000" dirty="0"/>
              <a:t>Learn/SkillPipe content note: </a:t>
            </a:r>
          </a:p>
          <a:p>
            <a:pPr marL="171450" indent="-171450">
              <a:buFont typeface="Arial" panose="020B0604020202020204" pitchFamily="34" charset="0"/>
              <a:buChar char="•"/>
            </a:pPr>
            <a:r>
              <a:rPr lang="en-US" sz="2000" dirty="0"/>
              <a:t>Slides 11-15 https://docs.microsoft.com/en-us/learn/modules/fundamental-azure-concepts/benefits-of-cloud-computing</a:t>
            </a:r>
          </a:p>
          <a:p>
            <a:pPr algn="l">
              <a:buFont typeface="Arial" panose="020B0604020202020204" pitchFamily="34" charset="0"/>
              <a:buChar char="•"/>
            </a:pPr>
            <a:endParaRPr lang="en-US" sz="2000" b="0" i="0" dirty="0">
              <a:effectLst/>
              <a:latin typeface="Segoe UI" panose="020B0502040204020203" pitchFamily="34" charset="0"/>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4/20/2024 10:46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1841458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967380A6-3E00-482D-849A-AF45D729E28D}" type="slidenum">
              <a:rPr lang="it-IT" smtClean="0"/>
              <a:t>19</a:t>
            </a:fld>
            <a:endParaRPr lang="it-IT"/>
          </a:p>
        </p:txBody>
      </p:sp>
    </p:spTree>
    <p:extLst>
      <p:ext uri="{BB962C8B-B14F-4D97-AF65-F5344CB8AC3E}">
        <p14:creationId xmlns:p14="http://schemas.microsoft.com/office/powerpoint/2010/main" val="1661790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https://www.ml4devs.com/articles/serverless-architecture-for-microservices-on-aws-vs-google-cloud-vs-azure-as-iaas-caas-paas-faas/</a:t>
            </a:r>
          </a:p>
        </p:txBody>
      </p:sp>
      <p:sp>
        <p:nvSpPr>
          <p:cNvPr id="4" name="Slide Number Placeholder 3"/>
          <p:cNvSpPr>
            <a:spLocks noGrp="1"/>
          </p:cNvSpPr>
          <p:nvPr>
            <p:ph type="sldNum" sz="quarter" idx="5"/>
          </p:nvPr>
        </p:nvSpPr>
        <p:spPr/>
        <p:txBody>
          <a:bodyPr/>
          <a:lstStyle/>
          <a:p>
            <a:fld id="{967380A6-3E00-482D-849A-AF45D729E28D}" type="slidenum">
              <a:rPr lang="it-IT" smtClean="0"/>
              <a:t>21</a:t>
            </a:fld>
            <a:endParaRPr lang="it-IT"/>
          </a:p>
        </p:txBody>
      </p:sp>
    </p:spTree>
    <p:extLst>
      <p:ext uri="{BB962C8B-B14F-4D97-AF65-F5344CB8AC3E}">
        <p14:creationId xmlns:p14="http://schemas.microsoft.com/office/powerpoint/2010/main" val="3944124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6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CE3329F-9470-4FD9-ABBF-47F666E6F06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554953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1000"/>
              </a:spcBef>
              <a:spcAft>
                <a:spcPts val="0"/>
              </a:spcAft>
            </a:pPr>
            <a:r>
              <a:rPr lang="en-US" sz="1800" b="1" dirty="0">
                <a:solidFill>
                  <a:srgbClr val="4472C4"/>
                </a:solidFill>
                <a:effectLst/>
                <a:latin typeface="Calibri Light" panose="020F0302020204030204" pitchFamily="34" charset="0"/>
                <a:ea typeface="Malgun Gothic" panose="020B0503020000020004" pitchFamily="34" charset="-127"/>
                <a:cs typeface="Times New Roman" panose="02020603050405020304" pitchFamily="18" charset="0"/>
              </a:rPr>
              <a:t>Capabilities of Azure Virtual Networks</a:t>
            </a:r>
          </a:p>
          <a:p>
            <a:pPr marL="0" marR="0">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Azure VNet enables resources in Azure resources to securely communicate with each other, the internet, and on-premises networks. </a:t>
            </a:r>
          </a:p>
          <a:p>
            <a:pPr marL="342900" marR="0" lvl="0" indent="-342900">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Communication with the internet.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All resources in a VNet can communicate outbound to the internet, by default. You can communicate inbound to a resource by assigning a public IP address or a public Load Balancer. You can also use public IP or public Load Balancer to manage your outbound connections.</a:t>
            </a:r>
          </a:p>
          <a:p>
            <a:pPr marL="342900" marR="0" lvl="0" indent="-342900">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Communication between Azure resources.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There are three key mechanisms through which Azure resource can communicate: VNets, VNet service endpoints and VNet peering. Virtual Networks can connect not only VMs, but other Azure Resources, such as the App Service Environment, Azure Kubernetes Service, and Azure VM Scale sets. You can use service endpoints to connect to other Azure resource types, such as Azure SQL databases and storage accounts. When you create a VNet, your services and VMs within your VNet can communication directly and securely with each other in the cloud.</a:t>
            </a:r>
          </a:p>
          <a:p>
            <a:pPr marL="342900" marR="0" lvl="0" indent="-342900">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Communication between on-premises resources.</a:t>
            </a:r>
            <a:r>
              <a:rPr lang="en-US" sz="1800" dirty="0">
                <a:effectLst/>
                <a:latin typeface="Calibri" panose="020F0502020204030204" pitchFamily="34" charset="0"/>
                <a:ea typeface="Calibri" panose="020F0502020204030204" pitchFamily="34" charset="0"/>
                <a:cs typeface="Times New Roman" panose="02020603050405020304" pitchFamily="18" charset="0"/>
              </a:rPr>
              <a:t> Securely extend your data center. You can connect your on-premises computers and networks to a virtual network using any of the following options: Point-to-site virtual private network (VPN), Site-to-site VPN, Azure ExpressRoute. </a:t>
            </a:r>
          </a:p>
          <a:p>
            <a:pPr marL="342900" marR="0" lvl="0" indent="-342900">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Filtering network traffic.</a:t>
            </a:r>
            <a:r>
              <a:rPr lang="en-US" sz="1800" dirty="0">
                <a:effectLst/>
                <a:latin typeface="Calibri" panose="020F0502020204030204" pitchFamily="34" charset="0"/>
                <a:ea typeface="Calibri" panose="020F0502020204030204" pitchFamily="34" charset="0"/>
                <a:cs typeface="Times New Roman" panose="02020603050405020304" pitchFamily="18" charset="0"/>
              </a:rPr>
              <a:t> You can filter network traffic between subnets using any combination of network security groups and network virtual appliances like firewalls, gateways, proxies, and Network Address Translation (NAT) services.</a:t>
            </a:r>
          </a:p>
          <a:p>
            <a:pPr marL="342900" marR="0" lvl="0" indent="-342900">
              <a:spcBef>
                <a:spcPts val="0"/>
              </a:spcBef>
              <a:spcAft>
                <a:spcPts val="100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Routing network traffic.</a:t>
            </a:r>
            <a:r>
              <a:rPr lang="en-US" sz="1800" dirty="0">
                <a:effectLst/>
                <a:latin typeface="Calibri" panose="020F0502020204030204" pitchFamily="34" charset="0"/>
                <a:ea typeface="Calibri" panose="020F0502020204030204" pitchFamily="34" charset="0"/>
                <a:cs typeface="Times New Roman" panose="02020603050405020304" pitchFamily="18" charset="0"/>
              </a:rPr>
              <a:t> Azure routes traffic between subnets, connected virtual networks, on-premises networks, and the Internet, by default. You can implement route tables or border gateway protocol (BGP) routes to override the default routes Azure creates.</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597945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171717"/>
                </a:solidFill>
                <a:effectLst/>
                <a:latin typeface="Segoe UI" panose="020B0502040204020203" pitchFamily="34" charset="0"/>
              </a:rPr>
              <a:t>Design and implement IP addressing for Azure virtual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Segoe UI" panose="020B0502040204020203" pitchFamily="34" charset="0"/>
              </a:rPr>
              <a:t>in this exercise you will deploy an azure virtual network and configure the subnets </a:t>
            </a:r>
            <a:endParaRPr lang="en-US" sz="1200" dirty="0">
              <a:effectLst/>
              <a:latin typeface="Arial" panose="020B0604020202020204" pitchFamily="34" charset="0"/>
            </a:endParaRPr>
          </a:p>
          <a:p>
            <a:endParaRPr lang="en-US" dirty="0"/>
          </a:p>
          <a:p>
            <a:r>
              <a:rPr lang="en-US" dirty="0">
                <a:hlinkClick r:id="rId3"/>
              </a:rPr>
              <a:t>AZ-700-Designing-and-Implementing-Microsoft-Azure-Networking-Solutions/4-exercise-design-implement-virtual-network-azure.md at master · </a:t>
            </a:r>
            <a:r>
              <a:rPr lang="en-US" dirty="0" err="1">
                <a:hlinkClick r:id="rId3"/>
              </a:rPr>
              <a:t>MicrosoftLearning</a:t>
            </a:r>
            <a:r>
              <a:rPr lang="en-US" dirty="0">
                <a:hlinkClick r:id="rId3"/>
              </a:rPr>
              <a:t>/AZ-700-Designing-and-Implementing-Microsoft-Azure-Networking-Solutions (github.com)</a:t>
            </a:r>
            <a:endParaRPr lang="en-US" dirty="0"/>
          </a:p>
          <a:p>
            <a:endParaRPr lang="en-US" dirty="0"/>
          </a:p>
          <a:p>
            <a:endParaRPr lang="en-US" dirty="0"/>
          </a:p>
          <a:p>
            <a:r>
              <a:rPr lang="en-US" dirty="0"/>
              <a:t>https://microsoftlearning.github.io/AZ-700-Designing-and-Implementing-Microsoft-Azure-Networking-Solutions/Instructions/Exercises/M01-Unit%204%20Design%20and%20implement%20a%20Virtual%20Network%20in%20Azure.html</a:t>
            </a:r>
          </a:p>
          <a:p>
            <a:endParaRPr lang="en-US" dirty="0"/>
          </a:p>
          <a:p>
            <a:endParaRPr lang="en-US" dirty="0"/>
          </a:p>
        </p:txBody>
      </p:sp>
      <p:sp>
        <p:nvSpPr>
          <p:cNvPr id="4" name="Slide Number Placeholder 3"/>
          <p:cNvSpPr>
            <a:spLocks noGrp="1"/>
          </p:cNvSpPr>
          <p:nvPr>
            <p:ph type="sldNum" sz="quarter" idx="5"/>
          </p:nvPr>
        </p:nvSpPr>
        <p:spPr/>
        <p:txBody>
          <a:bodyPr/>
          <a:lstStyle/>
          <a:p>
            <a:fld id="{89B9185C-5C72-45C2-88F0-D7DF9039278A}" type="slidenum">
              <a:rPr lang="en-US" smtClean="0"/>
              <a:t>34</a:t>
            </a:fld>
            <a:endParaRPr lang="en-US"/>
          </a:p>
        </p:txBody>
      </p:sp>
    </p:spTree>
    <p:extLst>
      <p:ext uri="{BB962C8B-B14F-4D97-AF65-F5344CB8AC3E}">
        <p14:creationId xmlns:p14="http://schemas.microsoft.com/office/powerpoint/2010/main" val="3813137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10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Azure Security Benchmark includes a collection of high-impact security recommendations you can use to help secure the services you use in Azure:</a:t>
            </a:r>
          </a:p>
          <a:p>
            <a:pPr marL="342900" marR="0" lvl="0" indent="-342900">
              <a:spcBef>
                <a:spcPts val="0"/>
              </a:spcBef>
              <a:spcAft>
                <a:spcPts val="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Security controls: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These recommendations are generally applicable across your Azure tenant and Azure services. Each recommendation identifies a list of stakeholders that are typically involved in planning, approval, or implementation of the benchmark.</a:t>
            </a:r>
          </a:p>
          <a:p>
            <a:pPr marL="342900" marR="0" lvl="0" indent="-342900">
              <a:spcBef>
                <a:spcPts val="0"/>
              </a:spcBef>
              <a:spcAft>
                <a:spcPts val="1000"/>
              </a:spcAft>
              <a:buFont typeface="Symbol" panose="05050102010706020507" pitchFamily="18" charset="2"/>
              <a:buChar cha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Service baselines:</a:t>
            </a:r>
            <a:r>
              <a:rPr lang="en-US" sz="1800" dirty="0">
                <a:effectLst/>
                <a:latin typeface="Calibri" panose="020F0502020204030204" pitchFamily="34" charset="0"/>
                <a:ea typeface="Calibri" panose="020F0502020204030204" pitchFamily="34" charset="0"/>
                <a:cs typeface="Times New Roman" panose="02020603050405020304" pitchFamily="18" charset="0"/>
              </a:rPr>
              <a:t> These apply the controls to individual Azure services to provide recommendations on that service’s security configuration.</a:t>
            </a:r>
          </a:p>
          <a:p>
            <a:pPr marL="0" marR="0">
              <a:spcBef>
                <a:spcPts val="1000"/>
              </a:spcBef>
              <a:spcAft>
                <a:spcPts val="0"/>
              </a:spcAft>
            </a:pPr>
            <a:r>
              <a:rPr lang="en-US" sz="1800" b="1" dirty="0">
                <a:solidFill>
                  <a:srgbClr val="4472C4"/>
                </a:solidFill>
                <a:effectLst/>
                <a:latin typeface="Calibri Light" panose="020F0302020204030204" pitchFamily="34" charset="0"/>
                <a:ea typeface="Malgun Gothic" panose="020B0503020000020004" pitchFamily="34" charset="-127"/>
                <a:cs typeface="Times New Roman" panose="02020603050405020304" pitchFamily="18" charset="0"/>
              </a:rPr>
              <a:t>Implement the Azure Security Benchmark</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Plan your Azure Security Benchmark implementation by reviewing the documentation for the enterprise controls and service-specific baselines to plan your control framework and how it maps to guidance like CIS (Controls v7.1) and NIST (SP 800-53) framework.</a:t>
            </a:r>
          </a:p>
          <a:p>
            <a:pPr marL="342900" marR="0" lvl="0" indent="-342900">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Monitor your compliance with Azure Security Benchmark status (and other control sets) using the Microsoft Defender for Cloud regulatory compliance dashboard.</a:t>
            </a:r>
          </a:p>
          <a:p>
            <a:pPr marL="342900" marR="0" lvl="0" indent="-342900">
              <a:spcBef>
                <a:spcPts val="0"/>
              </a:spcBef>
              <a:spcAft>
                <a:spcPts val="10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Establish guardrails to automate secure configurations and enforce compliance with Azure Security Benchmark (and other requirements in your organization) with Azure Blueprints and Azure Policy.</a:t>
            </a:r>
          </a:p>
          <a:p>
            <a:endParaRPr lang="en-US" dirty="0"/>
          </a:p>
        </p:txBody>
      </p:sp>
      <p:sp>
        <p:nvSpPr>
          <p:cNvPr id="4" name="Slide Number Placeholder 3"/>
          <p:cNvSpPr>
            <a:spLocks noGrp="1"/>
          </p:cNvSpPr>
          <p:nvPr>
            <p:ph type="sldNum" sz="quarter" idx="5"/>
          </p:nvPr>
        </p:nvSpPr>
        <p:spPr/>
        <p:txBody>
          <a:bodyPr/>
          <a:lstStyle/>
          <a:p>
            <a:fld id="{89B9185C-5C72-45C2-88F0-D7DF9039278A}" type="slidenum">
              <a:rPr lang="en-US" smtClean="0"/>
              <a:t>35</a:t>
            </a:fld>
            <a:endParaRPr lang="en-US"/>
          </a:p>
        </p:txBody>
      </p:sp>
    </p:spTree>
    <p:extLst>
      <p:ext uri="{BB962C8B-B14F-4D97-AF65-F5344CB8AC3E}">
        <p14:creationId xmlns:p14="http://schemas.microsoft.com/office/powerpoint/2010/main" val="31116768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DD61-3B4B-791E-A288-1D4E098CF426}"/>
              </a:ext>
            </a:extLst>
          </p:cNvPr>
          <p:cNvSpPr>
            <a:spLocks noGrp="1"/>
          </p:cNvSpPr>
          <p:nvPr>
            <p:ph type="ctrTitle"/>
          </p:nvPr>
        </p:nvSpPr>
        <p:spPr>
          <a:xfrm>
            <a:off x="158974" y="2569514"/>
            <a:ext cx="11841348" cy="1522768"/>
          </a:xfrm>
          <a:prstGeom prst="rect">
            <a:avLst/>
          </a:prstGeom>
        </p:spPr>
        <p:txBody>
          <a:bodyPr anchor="b"/>
          <a:lstStyle>
            <a:lvl1pPr algn="ctr">
              <a:defRPr sz="6000">
                <a:solidFill>
                  <a:schemeClr val="bg1"/>
                </a:solidFill>
              </a:defRPr>
            </a:lvl1pPr>
          </a:lstStyle>
          <a:p>
            <a:r>
              <a:rPr lang="en-US"/>
              <a:t>Click to edit Master title style</a:t>
            </a:r>
            <a:endParaRPr lang="it-IT"/>
          </a:p>
        </p:txBody>
      </p:sp>
      <p:sp>
        <p:nvSpPr>
          <p:cNvPr id="3" name="Subtitle 2">
            <a:extLst>
              <a:ext uri="{FF2B5EF4-FFF2-40B4-BE49-F238E27FC236}">
                <a16:creationId xmlns:a16="http://schemas.microsoft.com/office/drawing/2014/main" id="{C74F4FCB-C4EB-FA0D-F4B2-D33F1CFB1655}"/>
              </a:ext>
            </a:extLst>
          </p:cNvPr>
          <p:cNvSpPr>
            <a:spLocks noGrp="1"/>
          </p:cNvSpPr>
          <p:nvPr>
            <p:ph type="subTitle" idx="1"/>
          </p:nvPr>
        </p:nvSpPr>
        <p:spPr>
          <a:xfrm>
            <a:off x="158974" y="4211426"/>
            <a:ext cx="11841348" cy="733610"/>
          </a:xfrm>
          <a:prstGeom prst="rect">
            <a:avLst/>
          </a:prstGeo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pic>
        <p:nvPicPr>
          <p:cNvPr id="8" name="Picture 7">
            <a:extLst>
              <a:ext uri="{FF2B5EF4-FFF2-40B4-BE49-F238E27FC236}">
                <a16:creationId xmlns:a16="http://schemas.microsoft.com/office/drawing/2014/main" id="{05F24E3A-0D26-2CDC-8CEC-287A3B71DA2D}"/>
              </a:ext>
            </a:extLst>
          </p:cNvPr>
          <p:cNvPicPr>
            <a:picLocks noChangeAspect="1"/>
          </p:cNvPicPr>
          <p:nvPr userDrawn="1"/>
        </p:nvPicPr>
        <p:blipFill>
          <a:blip r:embed="rId2"/>
          <a:stretch>
            <a:fillRect/>
          </a:stretch>
        </p:blipFill>
        <p:spPr>
          <a:xfrm>
            <a:off x="10406041" y="4637988"/>
            <a:ext cx="1889653" cy="2541953"/>
          </a:xfrm>
          <a:prstGeom prst="rect">
            <a:avLst/>
          </a:prstGeom>
        </p:spPr>
      </p:pic>
      <p:pic>
        <p:nvPicPr>
          <p:cNvPr id="12" name="Picture 11">
            <a:extLst>
              <a:ext uri="{FF2B5EF4-FFF2-40B4-BE49-F238E27FC236}">
                <a16:creationId xmlns:a16="http://schemas.microsoft.com/office/drawing/2014/main" id="{A17050D7-0D93-5190-2B8D-96D323B3C960}"/>
              </a:ext>
            </a:extLst>
          </p:cNvPr>
          <p:cNvPicPr>
            <a:picLocks noChangeAspect="1"/>
          </p:cNvPicPr>
          <p:nvPr userDrawn="1"/>
        </p:nvPicPr>
        <p:blipFill>
          <a:blip r:embed="rId3"/>
          <a:stretch>
            <a:fillRect/>
          </a:stretch>
        </p:blipFill>
        <p:spPr>
          <a:xfrm>
            <a:off x="158975" y="5655612"/>
            <a:ext cx="2980152" cy="1202388"/>
          </a:xfrm>
          <a:prstGeom prst="rect">
            <a:avLst/>
          </a:prstGeom>
        </p:spPr>
      </p:pic>
      <p:pic>
        <p:nvPicPr>
          <p:cNvPr id="14" name="Picture 13">
            <a:extLst>
              <a:ext uri="{FF2B5EF4-FFF2-40B4-BE49-F238E27FC236}">
                <a16:creationId xmlns:a16="http://schemas.microsoft.com/office/drawing/2014/main" id="{3019A575-DE07-F797-C367-79CAC83C7097}"/>
              </a:ext>
            </a:extLst>
          </p:cNvPr>
          <p:cNvPicPr>
            <a:picLocks noChangeAspect="1"/>
          </p:cNvPicPr>
          <p:nvPr userDrawn="1"/>
        </p:nvPicPr>
        <p:blipFill>
          <a:blip r:embed="rId4"/>
          <a:stretch>
            <a:fillRect/>
          </a:stretch>
        </p:blipFill>
        <p:spPr>
          <a:xfrm>
            <a:off x="4518847" y="137365"/>
            <a:ext cx="3577037" cy="2793612"/>
          </a:xfrm>
          <a:prstGeom prst="rect">
            <a:avLst/>
          </a:prstGeom>
        </p:spPr>
      </p:pic>
    </p:spTree>
    <p:extLst>
      <p:ext uri="{BB962C8B-B14F-4D97-AF65-F5344CB8AC3E}">
        <p14:creationId xmlns:p14="http://schemas.microsoft.com/office/powerpoint/2010/main" val="144382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16D2B-C7E7-AC57-698C-F37209A39C79}"/>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694552F5-BBAC-AE05-EB57-8B3ACC70F1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2764430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00F4-EA68-972B-B79B-FD6FB99171D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0290933C-C524-4679-7C47-1C066786A0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65175B79-65B8-C494-2BA2-CB76A0EA7D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1346344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9C960-42E2-5562-D0FE-3984973454BE}"/>
              </a:ext>
            </a:extLst>
          </p:cNvPr>
          <p:cNvSpPr>
            <a:spLocks noGrp="1"/>
          </p:cNvSpPr>
          <p:nvPr>
            <p:ph type="title"/>
          </p:nvPr>
        </p:nvSpPr>
        <p:spPr/>
        <p:txBody>
          <a:bodyPr/>
          <a:lstStyle/>
          <a:p>
            <a:r>
              <a:rPr lang="en-US"/>
              <a:t>Click to edit Master title style</a:t>
            </a:r>
            <a:endParaRPr lang="it-IT"/>
          </a:p>
        </p:txBody>
      </p:sp>
    </p:spTree>
    <p:extLst>
      <p:ext uri="{BB962C8B-B14F-4D97-AF65-F5344CB8AC3E}">
        <p14:creationId xmlns:p14="http://schemas.microsoft.com/office/powerpoint/2010/main" val="19010981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18360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4023273687"/>
      </p:ext>
    </p:extLst>
  </p:cSld>
  <p:clrMapOvr>
    <a:masterClrMapping/>
  </p:clrMapOvr>
  <p:transition>
    <p:fade/>
  </p:transition>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8A27-81CB-1DE6-67EB-65531BEAFD1D}"/>
              </a:ext>
            </a:extLst>
          </p:cNvPr>
          <p:cNvSpPr>
            <a:spLocks noGrp="1"/>
          </p:cNvSpPr>
          <p:nvPr>
            <p:ph type="title"/>
          </p:nvPr>
        </p:nvSpPr>
        <p:spPr>
          <a:xfrm>
            <a:off x="245924" y="2336365"/>
            <a:ext cx="11707264" cy="1583086"/>
          </a:xfrm>
          <a:prstGeom prst="rect">
            <a:avLst/>
          </a:prstGeom>
        </p:spPr>
        <p:txBody>
          <a:bodyPr anchor="b"/>
          <a:lstStyle>
            <a:lvl1pPr>
              <a:defRPr sz="6000">
                <a:solidFill>
                  <a:schemeClr val="bg1"/>
                </a:solidFill>
              </a:defRPr>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F4277E01-9328-162F-0D77-62F4E6BFA9CA}"/>
              </a:ext>
            </a:extLst>
          </p:cNvPr>
          <p:cNvSpPr>
            <a:spLocks noGrp="1"/>
          </p:cNvSpPr>
          <p:nvPr>
            <p:ph type="body" idx="1"/>
          </p:nvPr>
        </p:nvSpPr>
        <p:spPr>
          <a:xfrm>
            <a:off x="245924" y="4072380"/>
            <a:ext cx="11707264" cy="765163"/>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F9B32833-7F8C-47AD-1C64-E544342F7956}"/>
              </a:ext>
            </a:extLst>
          </p:cNvPr>
          <p:cNvPicPr>
            <a:picLocks noChangeAspect="1"/>
          </p:cNvPicPr>
          <p:nvPr userDrawn="1"/>
        </p:nvPicPr>
        <p:blipFill>
          <a:blip r:embed="rId2"/>
          <a:stretch>
            <a:fillRect/>
          </a:stretch>
        </p:blipFill>
        <p:spPr>
          <a:xfrm>
            <a:off x="11397006" y="5919378"/>
            <a:ext cx="794994" cy="1069423"/>
          </a:xfrm>
          <a:prstGeom prst="rect">
            <a:avLst/>
          </a:prstGeom>
        </p:spPr>
      </p:pic>
      <p:pic>
        <p:nvPicPr>
          <p:cNvPr id="8" name="Picture 7">
            <a:extLst>
              <a:ext uri="{FF2B5EF4-FFF2-40B4-BE49-F238E27FC236}">
                <a16:creationId xmlns:a16="http://schemas.microsoft.com/office/drawing/2014/main" id="{B9F22632-7165-DD2C-231A-B89BE2429ACE}"/>
              </a:ext>
            </a:extLst>
          </p:cNvPr>
          <p:cNvPicPr>
            <a:picLocks noChangeAspect="1"/>
          </p:cNvPicPr>
          <p:nvPr userDrawn="1"/>
        </p:nvPicPr>
        <p:blipFill>
          <a:blip r:embed="rId3"/>
          <a:stretch>
            <a:fillRect/>
          </a:stretch>
        </p:blipFill>
        <p:spPr>
          <a:xfrm>
            <a:off x="66499" y="6098022"/>
            <a:ext cx="1883624" cy="759977"/>
          </a:xfrm>
          <a:prstGeom prst="rect">
            <a:avLst/>
          </a:prstGeom>
        </p:spPr>
      </p:pic>
      <p:pic>
        <p:nvPicPr>
          <p:cNvPr id="9" name="Picture 8">
            <a:extLst>
              <a:ext uri="{FF2B5EF4-FFF2-40B4-BE49-F238E27FC236}">
                <a16:creationId xmlns:a16="http://schemas.microsoft.com/office/drawing/2014/main" id="{8DFBC7B2-3A14-4029-AC87-CF97E6E06E20}"/>
              </a:ext>
            </a:extLst>
          </p:cNvPr>
          <p:cNvPicPr>
            <a:picLocks noChangeAspect="1"/>
          </p:cNvPicPr>
          <p:nvPr userDrawn="1"/>
        </p:nvPicPr>
        <p:blipFill>
          <a:blip r:embed="rId4"/>
          <a:stretch>
            <a:fillRect/>
          </a:stretch>
        </p:blipFill>
        <p:spPr>
          <a:xfrm>
            <a:off x="4980909" y="113122"/>
            <a:ext cx="2027038" cy="1583086"/>
          </a:xfrm>
          <a:prstGeom prst="rect">
            <a:avLst/>
          </a:prstGeom>
        </p:spPr>
      </p:pic>
    </p:spTree>
    <p:extLst>
      <p:ext uri="{BB962C8B-B14F-4D97-AF65-F5344CB8AC3E}">
        <p14:creationId xmlns:p14="http://schemas.microsoft.com/office/powerpoint/2010/main" val="2285831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9AA4FEEB-698F-4425-B0B5-04B44DD26685}"/>
              </a:ext>
            </a:extLst>
          </p:cNvPr>
          <p:cNvSpPr>
            <a:spLocks noGrp="1"/>
          </p:cNvSpPr>
          <p:nvPr>
            <p:ph type="dt" sz="half" idx="10"/>
          </p:nvPr>
        </p:nvSpPr>
        <p:spPr/>
        <p:txBody>
          <a:bodyPr/>
          <a:lstStyle>
            <a:lvl1pPr>
              <a:defRPr/>
            </a:lvl1pPr>
          </a:lstStyle>
          <a:p>
            <a:r>
              <a:rPr lang="it-IT" dirty="0"/>
              <a:t>#</a:t>
            </a:r>
            <a:r>
              <a:rPr lang="it-IT" dirty="0" err="1"/>
              <a:t>AzureDayRome</a:t>
            </a:r>
            <a:endParaRPr lang="it-IT" dirty="0"/>
          </a:p>
        </p:txBody>
      </p:sp>
      <p:sp>
        <p:nvSpPr>
          <p:cNvPr id="3" name="Segnaposto piè di pagina 2">
            <a:extLst>
              <a:ext uri="{FF2B5EF4-FFF2-40B4-BE49-F238E27FC236}">
                <a16:creationId xmlns:a16="http://schemas.microsoft.com/office/drawing/2014/main" id="{A808C588-861E-4776-BAF7-1915498CD4DA}"/>
              </a:ext>
            </a:extLst>
          </p:cNvPr>
          <p:cNvSpPr>
            <a:spLocks noGrp="1"/>
          </p:cNvSpPr>
          <p:nvPr>
            <p:ph type="ftr" sz="quarter" idx="11"/>
          </p:nvPr>
        </p:nvSpPr>
        <p:spPr/>
        <p:txBody>
          <a:bodyPr/>
          <a:lstStyle/>
          <a:p>
            <a:endParaRPr lang="it-IT"/>
          </a:p>
        </p:txBody>
      </p:sp>
      <p:sp>
        <p:nvSpPr>
          <p:cNvPr id="6" name="Segnaposto titolo 1">
            <a:extLst>
              <a:ext uri="{FF2B5EF4-FFF2-40B4-BE49-F238E27FC236}">
                <a16:creationId xmlns:a16="http://schemas.microsoft.com/office/drawing/2014/main" id="{C7F748ED-3297-4773-9955-327DA3AD0B33}"/>
              </a:ext>
            </a:extLst>
          </p:cNvPr>
          <p:cNvSpPr>
            <a:spLocks noGrp="1"/>
          </p:cNvSpPr>
          <p:nvPr>
            <p:ph type="title"/>
          </p:nvPr>
        </p:nvSpPr>
        <p:spPr>
          <a:xfrm>
            <a:off x="1619794" y="316559"/>
            <a:ext cx="7666249" cy="662782"/>
          </a:xfrm>
          <a:prstGeom prst="rect">
            <a:avLst/>
          </a:prstGeom>
        </p:spPr>
        <p:txBody>
          <a:bodyPr vert="horz" lIns="91440" tIns="45720" rIns="91440" bIns="45720" rtlCol="0" anchor="ctr">
            <a:normAutofit/>
          </a:bodyPr>
          <a:lstStyle/>
          <a:p>
            <a:r>
              <a:rPr lang="it-IT" dirty="0"/>
              <a:t>Fare clic per modificare lo stile del titolo </a:t>
            </a:r>
          </a:p>
        </p:txBody>
      </p:sp>
    </p:spTree>
    <p:extLst>
      <p:ext uri="{BB962C8B-B14F-4D97-AF65-F5344CB8AC3E}">
        <p14:creationId xmlns:p14="http://schemas.microsoft.com/office/powerpoint/2010/main" val="24718543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4090" y="463300"/>
            <a:ext cx="11343820"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4" name="Footer Placeholder 1">
            <a:extLst>
              <a:ext uri="{FF2B5EF4-FFF2-40B4-BE49-F238E27FC236}">
                <a16:creationId xmlns:a16="http://schemas.microsoft.com/office/drawing/2014/main" id="{B48AA0CF-DFAD-4DF5-AF33-6EDC3354EC6F}"/>
              </a:ext>
            </a:extLst>
          </p:cNvPr>
          <p:cNvSpPr txBox="1">
            <a:spLocks/>
          </p:cNvSpPr>
          <p:nvPr userDrawn="1"/>
        </p:nvSpPr>
        <p:spPr>
          <a:xfrm>
            <a:off x="8946915" y="6455230"/>
            <a:ext cx="3245085" cy="135796"/>
          </a:xfrm>
          <a:prstGeom prst="rect">
            <a:avLst/>
          </a:prstGeom>
        </p:spPr>
        <p:txBody>
          <a:bodyPr vert="horz" wrap="square"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sz="882"/>
              <a:t>© Copyright Microsoft Corporation. All rights reserved.</a:t>
            </a:r>
          </a:p>
        </p:txBody>
      </p:sp>
    </p:spTree>
    <p:extLst>
      <p:ext uri="{BB962C8B-B14F-4D97-AF65-F5344CB8AC3E}">
        <p14:creationId xmlns:p14="http://schemas.microsoft.com/office/powerpoint/2010/main" val="849606502"/>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D8A27-81CB-1DE6-67EB-65531BEAFD1D}"/>
              </a:ext>
            </a:extLst>
          </p:cNvPr>
          <p:cNvSpPr>
            <a:spLocks noGrp="1"/>
          </p:cNvSpPr>
          <p:nvPr>
            <p:ph type="title"/>
          </p:nvPr>
        </p:nvSpPr>
        <p:spPr>
          <a:xfrm>
            <a:off x="245924" y="2336365"/>
            <a:ext cx="11707264" cy="1583086"/>
          </a:xfrm>
          <a:prstGeom prst="rect">
            <a:avLst/>
          </a:prstGeom>
        </p:spPr>
        <p:txBody>
          <a:bodyPr anchor="b"/>
          <a:lstStyle>
            <a:lvl1pPr>
              <a:defRPr sz="6000">
                <a:solidFill>
                  <a:schemeClr val="bg1"/>
                </a:solidFill>
              </a:defRPr>
            </a:lvl1pPr>
          </a:lstStyle>
          <a:p>
            <a:r>
              <a:rPr lang="en-US"/>
              <a:t>Click to edit Master title style</a:t>
            </a:r>
            <a:endParaRPr lang="it-IT"/>
          </a:p>
        </p:txBody>
      </p:sp>
      <p:sp>
        <p:nvSpPr>
          <p:cNvPr id="3" name="Text Placeholder 2">
            <a:extLst>
              <a:ext uri="{FF2B5EF4-FFF2-40B4-BE49-F238E27FC236}">
                <a16:creationId xmlns:a16="http://schemas.microsoft.com/office/drawing/2014/main" id="{F4277E01-9328-162F-0D77-62F4E6BFA9CA}"/>
              </a:ext>
            </a:extLst>
          </p:cNvPr>
          <p:cNvSpPr>
            <a:spLocks noGrp="1"/>
          </p:cNvSpPr>
          <p:nvPr>
            <p:ph type="body" idx="1"/>
          </p:nvPr>
        </p:nvSpPr>
        <p:spPr>
          <a:xfrm>
            <a:off x="245924" y="4072380"/>
            <a:ext cx="11707264" cy="765163"/>
          </a:xfrm>
          <a:prstGeom prst="rect">
            <a:avLst/>
          </a:prstGeo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7" name="Picture 6">
            <a:extLst>
              <a:ext uri="{FF2B5EF4-FFF2-40B4-BE49-F238E27FC236}">
                <a16:creationId xmlns:a16="http://schemas.microsoft.com/office/drawing/2014/main" id="{F9B32833-7F8C-47AD-1C64-E544342F7956}"/>
              </a:ext>
            </a:extLst>
          </p:cNvPr>
          <p:cNvPicPr>
            <a:picLocks noChangeAspect="1"/>
          </p:cNvPicPr>
          <p:nvPr userDrawn="1"/>
        </p:nvPicPr>
        <p:blipFill>
          <a:blip r:embed="rId2"/>
          <a:stretch>
            <a:fillRect/>
          </a:stretch>
        </p:blipFill>
        <p:spPr>
          <a:xfrm>
            <a:off x="11397006" y="5919378"/>
            <a:ext cx="794994" cy="1069423"/>
          </a:xfrm>
          <a:prstGeom prst="rect">
            <a:avLst/>
          </a:prstGeom>
        </p:spPr>
      </p:pic>
      <p:pic>
        <p:nvPicPr>
          <p:cNvPr id="8" name="Picture 7">
            <a:extLst>
              <a:ext uri="{FF2B5EF4-FFF2-40B4-BE49-F238E27FC236}">
                <a16:creationId xmlns:a16="http://schemas.microsoft.com/office/drawing/2014/main" id="{B9F22632-7165-DD2C-231A-B89BE2429ACE}"/>
              </a:ext>
            </a:extLst>
          </p:cNvPr>
          <p:cNvPicPr>
            <a:picLocks noChangeAspect="1"/>
          </p:cNvPicPr>
          <p:nvPr userDrawn="1"/>
        </p:nvPicPr>
        <p:blipFill>
          <a:blip r:embed="rId3"/>
          <a:stretch>
            <a:fillRect/>
          </a:stretch>
        </p:blipFill>
        <p:spPr>
          <a:xfrm>
            <a:off x="66499" y="6098022"/>
            <a:ext cx="1883624" cy="759977"/>
          </a:xfrm>
          <a:prstGeom prst="rect">
            <a:avLst/>
          </a:prstGeom>
        </p:spPr>
      </p:pic>
      <p:pic>
        <p:nvPicPr>
          <p:cNvPr id="9" name="Picture 8">
            <a:extLst>
              <a:ext uri="{FF2B5EF4-FFF2-40B4-BE49-F238E27FC236}">
                <a16:creationId xmlns:a16="http://schemas.microsoft.com/office/drawing/2014/main" id="{8DFBC7B2-3A14-4029-AC87-CF97E6E06E20}"/>
              </a:ext>
            </a:extLst>
          </p:cNvPr>
          <p:cNvPicPr>
            <a:picLocks noChangeAspect="1"/>
          </p:cNvPicPr>
          <p:nvPr userDrawn="1"/>
        </p:nvPicPr>
        <p:blipFill>
          <a:blip r:embed="rId4"/>
          <a:stretch>
            <a:fillRect/>
          </a:stretch>
        </p:blipFill>
        <p:spPr>
          <a:xfrm>
            <a:off x="4980909" y="113122"/>
            <a:ext cx="2027038" cy="1583086"/>
          </a:xfrm>
          <a:prstGeom prst="rect">
            <a:avLst/>
          </a:prstGeom>
        </p:spPr>
      </p:pic>
    </p:spTree>
    <p:extLst>
      <p:ext uri="{BB962C8B-B14F-4D97-AF65-F5344CB8AC3E}">
        <p14:creationId xmlns:p14="http://schemas.microsoft.com/office/powerpoint/2010/main" val="2478058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A769-0733-E91B-A402-21DD319B4E9C}"/>
              </a:ext>
            </a:extLst>
          </p:cNvPr>
          <p:cNvSpPr>
            <a:spLocks noGrp="1"/>
          </p:cNvSpPr>
          <p:nvPr>
            <p:ph type="title" hasCustomPrompt="1"/>
          </p:nvPr>
        </p:nvSpPr>
        <p:spPr>
          <a:xfrm>
            <a:off x="881406" y="2891508"/>
            <a:ext cx="10515600" cy="1325563"/>
          </a:xfrm>
          <a:prstGeom prst="rect">
            <a:avLst/>
          </a:prstGeom>
        </p:spPr>
        <p:txBody>
          <a:bodyPr anchor="ctr"/>
          <a:lstStyle>
            <a:lvl1pPr algn="ctr">
              <a:defRPr sz="8000">
                <a:solidFill>
                  <a:schemeClr val="bg1"/>
                </a:solidFill>
              </a:defRPr>
            </a:lvl1pPr>
          </a:lstStyle>
          <a:p>
            <a:r>
              <a:rPr lang="en-US" dirty="0"/>
              <a:t>DEMO</a:t>
            </a:r>
            <a:endParaRPr lang="it-IT" dirty="0"/>
          </a:p>
        </p:txBody>
      </p:sp>
      <p:pic>
        <p:nvPicPr>
          <p:cNvPr id="3" name="Picture 2">
            <a:extLst>
              <a:ext uri="{FF2B5EF4-FFF2-40B4-BE49-F238E27FC236}">
                <a16:creationId xmlns:a16="http://schemas.microsoft.com/office/drawing/2014/main" id="{ABD81816-A2F1-6C83-0B03-4036C9116AA1}"/>
              </a:ext>
            </a:extLst>
          </p:cNvPr>
          <p:cNvPicPr>
            <a:picLocks noChangeAspect="1"/>
          </p:cNvPicPr>
          <p:nvPr userDrawn="1"/>
        </p:nvPicPr>
        <p:blipFill>
          <a:blip r:embed="rId2"/>
          <a:stretch>
            <a:fillRect/>
          </a:stretch>
        </p:blipFill>
        <p:spPr>
          <a:xfrm>
            <a:off x="11397006" y="5919378"/>
            <a:ext cx="794994" cy="1069423"/>
          </a:xfrm>
          <a:prstGeom prst="rect">
            <a:avLst/>
          </a:prstGeom>
        </p:spPr>
      </p:pic>
      <p:pic>
        <p:nvPicPr>
          <p:cNvPr id="5" name="Picture 4">
            <a:extLst>
              <a:ext uri="{FF2B5EF4-FFF2-40B4-BE49-F238E27FC236}">
                <a16:creationId xmlns:a16="http://schemas.microsoft.com/office/drawing/2014/main" id="{75135677-4031-546A-09BC-60683852B2E5}"/>
              </a:ext>
            </a:extLst>
          </p:cNvPr>
          <p:cNvPicPr>
            <a:picLocks noChangeAspect="1"/>
          </p:cNvPicPr>
          <p:nvPr userDrawn="1"/>
        </p:nvPicPr>
        <p:blipFill>
          <a:blip r:embed="rId3"/>
          <a:stretch>
            <a:fillRect/>
          </a:stretch>
        </p:blipFill>
        <p:spPr>
          <a:xfrm>
            <a:off x="66499" y="6098022"/>
            <a:ext cx="1883624" cy="759977"/>
          </a:xfrm>
          <a:prstGeom prst="rect">
            <a:avLst/>
          </a:prstGeom>
        </p:spPr>
      </p:pic>
      <p:pic>
        <p:nvPicPr>
          <p:cNvPr id="6" name="Picture 5">
            <a:extLst>
              <a:ext uri="{FF2B5EF4-FFF2-40B4-BE49-F238E27FC236}">
                <a16:creationId xmlns:a16="http://schemas.microsoft.com/office/drawing/2014/main" id="{F6547F72-BAB0-4B3C-1957-5CAF564D770A}"/>
              </a:ext>
            </a:extLst>
          </p:cNvPr>
          <p:cNvPicPr>
            <a:picLocks noChangeAspect="1"/>
          </p:cNvPicPr>
          <p:nvPr userDrawn="1"/>
        </p:nvPicPr>
        <p:blipFill>
          <a:blip r:embed="rId4"/>
          <a:stretch>
            <a:fillRect/>
          </a:stretch>
        </p:blipFill>
        <p:spPr>
          <a:xfrm>
            <a:off x="4980909" y="113122"/>
            <a:ext cx="2027038" cy="1583086"/>
          </a:xfrm>
          <a:prstGeom prst="rect">
            <a:avLst/>
          </a:prstGeom>
        </p:spPr>
      </p:pic>
    </p:spTree>
    <p:extLst>
      <p:ext uri="{BB962C8B-B14F-4D97-AF65-F5344CB8AC3E}">
        <p14:creationId xmlns:p14="http://schemas.microsoft.com/office/powerpoint/2010/main" val="3044537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1_Text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48C836-D6EA-47AA-B133-C4C5DAB392CF}"/>
              </a:ext>
            </a:extLst>
          </p:cNvPr>
          <p:cNvSpPr>
            <a:spLocks noGrp="1"/>
          </p:cNvSpPr>
          <p:nvPr>
            <p:ph type="title"/>
          </p:nvPr>
        </p:nvSpPr>
        <p:spPr/>
        <p:txBody>
          <a:bodyPr/>
          <a:lstStyle/>
          <a:p>
            <a:r>
              <a:rPr lang="en-US"/>
              <a:t>Click to edit Master title style</a:t>
            </a:r>
            <a:endParaRPr lang="en-US" dirty="0"/>
          </a:p>
        </p:txBody>
      </p:sp>
      <p:sp>
        <p:nvSpPr>
          <p:cNvPr id="5" name="Content Placeholder 4">
            <a:extLst>
              <a:ext uri="{FF2B5EF4-FFF2-40B4-BE49-F238E27FC236}">
                <a16:creationId xmlns:a16="http://schemas.microsoft.com/office/drawing/2014/main" id="{CE9563B9-B8EE-4B13-A96C-8A3EA8059E0A}"/>
              </a:ext>
            </a:extLst>
          </p:cNvPr>
          <p:cNvSpPr>
            <a:spLocks noGrp="1"/>
          </p:cNvSpPr>
          <p:nvPr>
            <p:ph sz="quarter" idx="10"/>
          </p:nvPr>
        </p:nvSpPr>
        <p:spPr>
          <a:xfrm>
            <a:off x="419100" y="1456897"/>
            <a:ext cx="11340811" cy="2544286"/>
          </a:xfrm>
        </p:spPr>
        <p:txBody>
          <a:bodyPr/>
          <a:lstStyle>
            <a:lvl1pPr>
              <a:spcBef>
                <a:spcPts val="392"/>
              </a:spcBef>
              <a:spcAft>
                <a:spcPts val="588"/>
              </a:spcAft>
              <a:defRPr sz="2400" b="0">
                <a:latin typeface="+mn-lt"/>
              </a:defRPr>
            </a:lvl1pPr>
            <a:lvl2pPr>
              <a:spcBef>
                <a:spcPts val="392"/>
              </a:spcBef>
              <a:spcAft>
                <a:spcPts val="588"/>
              </a:spcAft>
              <a:defRPr sz="2400" b="0">
                <a:latin typeface="+mn-lt"/>
              </a:defRPr>
            </a:lvl2pPr>
            <a:lvl3pPr>
              <a:spcBef>
                <a:spcPts val="392"/>
              </a:spcBef>
              <a:spcAft>
                <a:spcPts val="588"/>
              </a:spcAft>
              <a:defRPr sz="2400" b="0">
                <a:latin typeface="+mn-lt"/>
              </a:defRPr>
            </a:lvl3pPr>
            <a:lvl4pPr>
              <a:spcBef>
                <a:spcPts val="392"/>
              </a:spcBef>
              <a:spcAft>
                <a:spcPts val="588"/>
              </a:spcAft>
              <a:defRPr sz="2400" b="0">
                <a:latin typeface="+mn-lt"/>
              </a:defRPr>
            </a:lvl4pPr>
            <a:lvl5pPr>
              <a:spcBef>
                <a:spcPts val="392"/>
              </a:spcBef>
              <a:spcAft>
                <a:spcPts val="588"/>
              </a:spcAft>
              <a:defRPr sz="2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Footer Placeholder 1">
            <a:extLst>
              <a:ext uri="{FF2B5EF4-FFF2-40B4-BE49-F238E27FC236}">
                <a16:creationId xmlns:a16="http://schemas.microsoft.com/office/drawing/2014/main" id="{F415B60E-29D3-45EF-9FD0-D9924E0B78BB}"/>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802100716"/>
      </p:ext>
    </p:extLst>
  </p:cSld>
  <p:clrMapOvr>
    <a:masterClrMapping/>
  </p:clrMapOvr>
  <p:transition>
    <p:fade/>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cSld name="Two columns layou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18642" y="1457323"/>
            <a:ext cx="5578933"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9" name="Text Placeholder 4"/>
          <p:cNvSpPr>
            <a:spLocks noGrp="1"/>
          </p:cNvSpPr>
          <p:nvPr>
            <p:ph type="body" sz="quarter" idx="12" hasCustomPrompt="1"/>
          </p:nvPr>
        </p:nvSpPr>
        <p:spPr>
          <a:xfrm>
            <a:off x="418643" y="2628195"/>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6229350" y="2628195"/>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6195890" y="1457323"/>
            <a:ext cx="5572801" cy="1047601"/>
          </a:xfrm>
          <a:prstGeom prst="rect">
            <a:avLst/>
          </a:prstGeom>
          <a:solidFill>
            <a:srgbClr val="243A5E"/>
          </a:solidFill>
        </p:spPr>
        <p:txBody>
          <a:bodyPr lIns="91440" tIns="91440" rIns="91440" anchor="ctr">
            <a:noAutofit/>
          </a:bodyPr>
          <a:lstStyle>
            <a:lvl1pPr>
              <a:lnSpc>
                <a:spcPct val="100000"/>
              </a:lnSpc>
              <a:defRPr lang="en-US" sz="2000" b="1" kern="1200" spc="0" dirty="0" smtClean="0">
                <a:solidFill>
                  <a:schemeClr val="bg1"/>
                </a:solidFill>
                <a:latin typeface="+mj-lt"/>
                <a:ea typeface="+mn-ea"/>
                <a:cs typeface="+mn-cs"/>
              </a:defRPr>
            </a:lvl1pPr>
          </a:lstStyle>
          <a:p>
            <a:pPr lvl="0"/>
            <a:r>
              <a:rPr lang="en-US" dirty="0"/>
              <a:t>Caption title Segoe UI </a:t>
            </a:r>
            <a:r>
              <a:rPr lang="en-US" dirty="0" err="1"/>
              <a:t>Semibold</a:t>
            </a:r>
            <a:endParaRPr lang="en-US" dirty="0"/>
          </a:p>
        </p:txBody>
      </p:sp>
      <p:sp>
        <p:nvSpPr>
          <p:cNvPr id="12" name="Text Placeholder 4">
            <a:extLst>
              <a:ext uri="{FF2B5EF4-FFF2-40B4-BE49-F238E27FC236}">
                <a16:creationId xmlns:a16="http://schemas.microsoft.com/office/drawing/2014/main" id="{FD17C8B0-B5AE-49A5-9196-6DDFF3C810CA}"/>
              </a:ext>
            </a:extLst>
          </p:cNvPr>
          <p:cNvSpPr>
            <a:spLocks noGrp="1"/>
          </p:cNvSpPr>
          <p:nvPr>
            <p:ph type="body" sz="quarter" idx="28" hasCustomPrompt="1"/>
          </p:nvPr>
        </p:nvSpPr>
        <p:spPr>
          <a:xfrm>
            <a:off x="418643" y="3664462"/>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4" name="Text Placeholder 4">
            <a:extLst>
              <a:ext uri="{FF2B5EF4-FFF2-40B4-BE49-F238E27FC236}">
                <a16:creationId xmlns:a16="http://schemas.microsoft.com/office/drawing/2014/main" id="{29F550BE-2661-407F-B7A1-6D20E10A3A2E}"/>
              </a:ext>
            </a:extLst>
          </p:cNvPr>
          <p:cNvSpPr>
            <a:spLocks noGrp="1"/>
          </p:cNvSpPr>
          <p:nvPr>
            <p:ph type="body" sz="quarter" idx="30" hasCustomPrompt="1"/>
          </p:nvPr>
        </p:nvSpPr>
        <p:spPr>
          <a:xfrm>
            <a:off x="6229350" y="3664463"/>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sp>
        <p:nvSpPr>
          <p:cNvPr id="16" name="Text Placeholder 4">
            <a:extLst>
              <a:ext uri="{FF2B5EF4-FFF2-40B4-BE49-F238E27FC236}">
                <a16:creationId xmlns:a16="http://schemas.microsoft.com/office/drawing/2014/main" id="{954D3929-4A01-4CC3-8662-E5CD102A3709}"/>
              </a:ext>
            </a:extLst>
          </p:cNvPr>
          <p:cNvSpPr>
            <a:spLocks noGrp="1"/>
          </p:cNvSpPr>
          <p:nvPr>
            <p:ph type="body" sz="quarter" idx="31" hasCustomPrompt="1"/>
          </p:nvPr>
        </p:nvSpPr>
        <p:spPr>
          <a:xfrm>
            <a:off x="418643" y="4700731"/>
            <a:ext cx="5562182" cy="772743"/>
          </a:xfrm>
          <a:prstGeom prst="rect">
            <a:avLst/>
          </a:prstGeom>
        </p:spPr>
        <p:txBody>
          <a:bodyPr lIns="0" tIns="0" rIns="0" bIns="0" anchor="ctr">
            <a:noAutofit/>
          </a:bodyPr>
          <a:lstStyle>
            <a:lvl1pPr marL="0" indent="0">
              <a:lnSpc>
                <a:spcPct val="100000"/>
              </a:lnSpc>
              <a:spcBef>
                <a:spcPts val="882"/>
              </a:spcBef>
              <a:buFont typeface="Arial" panose="020B0604020202020204" pitchFamily="34" charset="0"/>
              <a:buNone/>
              <a:defRPr sz="140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dirty="0"/>
              <a:t>Caption body copy Segoe UI Regular 12/14. The quick brown fox jumps over the lazy dog.</a:t>
            </a:r>
          </a:p>
        </p:txBody>
      </p:sp>
      <p:sp>
        <p:nvSpPr>
          <p:cNvPr id="19" name="Text Placeholder 4">
            <a:extLst>
              <a:ext uri="{FF2B5EF4-FFF2-40B4-BE49-F238E27FC236}">
                <a16:creationId xmlns:a16="http://schemas.microsoft.com/office/drawing/2014/main" id="{B24376E6-F329-4374-B56D-DEE4D5D40209}"/>
              </a:ext>
            </a:extLst>
          </p:cNvPr>
          <p:cNvSpPr>
            <a:spLocks noGrp="1"/>
          </p:cNvSpPr>
          <p:nvPr>
            <p:ph type="body" sz="quarter" idx="33" hasCustomPrompt="1"/>
          </p:nvPr>
        </p:nvSpPr>
        <p:spPr>
          <a:xfrm>
            <a:off x="6229350" y="4700731"/>
            <a:ext cx="5539341" cy="772743"/>
          </a:xfrm>
          <a:prstGeom prst="rect">
            <a:avLst/>
          </a:prstGeom>
        </p:spPr>
        <p:txBody>
          <a:bodyPr vert="horz" wrap="square" lIns="0" tIns="0" rIns="0" bIns="0" rtlCol="0" anchor="ctr">
            <a:noAutofit/>
          </a:bodyPr>
          <a:lstStyle>
            <a:lvl1pPr>
              <a:lnSpc>
                <a:spcPct val="100000"/>
              </a:lnSpc>
              <a:tabLst/>
              <a:defRPr lang="en-US" sz="1400" b="0" i="0" spc="0" dirty="0" smtClean="0">
                <a:solidFill>
                  <a:srgbClr val="000000"/>
                </a:solidFill>
                <a:latin typeface="+mn-lt"/>
              </a:defRPr>
            </a:lvl1pPr>
          </a:lstStyle>
          <a:p>
            <a:pPr lvl="0"/>
            <a:r>
              <a:rPr lang="en-US" dirty="0"/>
              <a:t>Caption body copy Segoe UI Regular 12/14. The quick brown fox jumps over the lazy dog.</a:t>
            </a:r>
          </a:p>
        </p:txBody>
      </p:sp>
      <p:cxnSp>
        <p:nvCxnSpPr>
          <p:cNvPr id="22" name="Straight Connector 21">
            <a:extLst>
              <a:ext uri="{FF2B5EF4-FFF2-40B4-BE49-F238E27FC236}">
                <a16:creationId xmlns:a16="http://schemas.microsoft.com/office/drawing/2014/main" id="{B1D12B33-C140-4AED-9479-89A1E21BD571}"/>
              </a:ext>
              <a:ext uri="{C183D7F6-B498-43B3-948B-1728B52AA6E4}">
                <adec:decorative xmlns:adec="http://schemas.microsoft.com/office/drawing/2017/decorative" val="1"/>
              </a:ext>
            </a:extLst>
          </p:cNvPr>
          <p:cNvCxnSpPr>
            <a:cxnSpLocks/>
          </p:cNvCxnSpPr>
          <p:nvPr/>
        </p:nvCxnSpPr>
        <p:spPr>
          <a:xfrm>
            <a:off x="418643" y="3532700"/>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08F18CC-5BC5-4383-99A0-673FC34E152C}"/>
              </a:ext>
              <a:ext uri="{C183D7F6-B498-43B3-948B-1728B52AA6E4}">
                <adec:decorative xmlns:adec="http://schemas.microsoft.com/office/drawing/2017/decorative" val="1"/>
              </a:ext>
            </a:extLst>
          </p:cNvPr>
          <p:cNvCxnSpPr>
            <a:cxnSpLocks/>
          </p:cNvCxnSpPr>
          <p:nvPr/>
        </p:nvCxnSpPr>
        <p:spPr>
          <a:xfrm>
            <a:off x="418643" y="4568967"/>
            <a:ext cx="5578932"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6" name="Title 5">
            <a:extLst>
              <a:ext uri="{FF2B5EF4-FFF2-40B4-BE49-F238E27FC236}">
                <a16:creationId xmlns:a16="http://schemas.microsoft.com/office/drawing/2014/main" id="{D8706E9C-EDA2-4EE8-A4D5-886B6F42AFF8}"/>
              </a:ext>
            </a:extLst>
          </p:cNvPr>
          <p:cNvSpPr>
            <a:spLocks noGrp="1"/>
          </p:cNvSpPr>
          <p:nvPr>
            <p:ph type="title"/>
          </p:nvPr>
        </p:nvSpPr>
        <p:spPr>
          <a:xfrm>
            <a:off x="418643" y="440494"/>
            <a:ext cx="11341268" cy="680196"/>
          </a:xfrm>
        </p:spPr>
        <p:txBody>
          <a:bodyPr/>
          <a:lstStyle/>
          <a:p>
            <a:r>
              <a:rPr lang="en-US"/>
              <a:t>Click to edit Master title style</a:t>
            </a:r>
          </a:p>
        </p:txBody>
      </p:sp>
      <p:cxnSp>
        <p:nvCxnSpPr>
          <p:cNvPr id="29" name="Straight Connector 28">
            <a:extLst>
              <a:ext uri="{FF2B5EF4-FFF2-40B4-BE49-F238E27FC236}">
                <a16:creationId xmlns:a16="http://schemas.microsoft.com/office/drawing/2014/main" id="{F2BE3BA0-8606-422D-8675-3046FD533FB2}"/>
              </a:ext>
              <a:ext uri="{C183D7F6-B498-43B3-948B-1728B52AA6E4}">
                <adec:decorative xmlns:adec="http://schemas.microsoft.com/office/drawing/2017/decorative" val="1"/>
              </a:ext>
            </a:extLst>
          </p:cNvPr>
          <p:cNvCxnSpPr>
            <a:cxnSpLocks/>
          </p:cNvCxnSpPr>
          <p:nvPr/>
        </p:nvCxnSpPr>
        <p:spPr>
          <a:xfrm>
            <a:off x="6229350" y="3532700"/>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A40603F-992B-4531-B3B1-5196D05EC3B4}"/>
              </a:ext>
              <a:ext uri="{C183D7F6-B498-43B3-948B-1728B52AA6E4}">
                <adec:decorative xmlns:adec="http://schemas.microsoft.com/office/drawing/2017/decorative" val="1"/>
              </a:ext>
            </a:extLst>
          </p:cNvPr>
          <p:cNvCxnSpPr>
            <a:cxnSpLocks/>
          </p:cNvCxnSpPr>
          <p:nvPr/>
        </p:nvCxnSpPr>
        <p:spPr>
          <a:xfrm>
            <a:off x="6229350" y="4568967"/>
            <a:ext cx="5538654" cy="0"/>
          </a:xfrm>
          <a:prstGeom prst="line">
            <a:avLst/>
          </a:prstGeom>
          <a:ln w="19050">
            <a:solidFill>
              <a:schemeClr val="bg1">
                <a:lumMod val="65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2" name="Footer Placeholder 1">
            <a:extLst>
              <a:ext uri="{FF2B5EF4-FFF2-40B4-BE49-F238E27FC236}">
                <a16:creationId xmlns:a16="http://schemas.microsoft.com/office/drawing/2014/main" id="{96EF592D-EEA7-47F4-9146-7AA8A3F44C47}"/>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80665330"/>
      </p:ext>
    </p:extLst>
  </p:cSld>
  <p:clrMapOvr>
    <a:masterClrMapping/>
  </p:clrMapOvr>
  <p:transition>
    <p:fade/>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slid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990B4C-4B23-479D-ADA8-DD6E0658DF5A}"/>
              </a:ext>
            </a:extLst>
          </p:cNvPr>
          <p:cNvSpPr/>
          <p:nvPr/>
        </p:nvSpPr>
        <p:spPr bwMode="auto">
          <a:xfrm>
            <a:off x="1" y="2526646"/>
            <a:ext cx="9697686" cy="178404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4" name="Title 35"/>
          <p:cNvSpPr>
            <a:spLocks noGrp="1"/>
          </p:cNvSpPr>
          <p:nvPr>
            <p:ph type="title" hasCustomPrompt="1"/>
          </p:nvPr>
        </p:nvSpPr>
        <p:spPr>
          <a:xfrm>
            <a:off x="418644" y="2526646"/>
            <a:ext cx="9189910" cy="1784048"/>
          </a:xfrm>
          <a:prstGeom prst="rect">
            <a:avLst/>
          </a:prstGeom>
          <a:noFill/>
        </p:spPr>
        <p:txBody>
          <a:bodyPr vert="horz" wrap="square" lIns="0" tIns="0" rIns="0" bIns="0" rtlCol="0" anchor="ctr" anchorCtr="0">
            <a:noAutofit/>
          </a:bodyPr>
          <a:lstStyle>
            <a:lvl1pPr>
              <a:defRPr lang="en-US" sz="3600" spc="-49" baseline="0" dirty="0">
                <a:solidFill>
                  <a:schemeClr val="bg1"/>
                </a:solidFill>
              </a:defRPr>
            </a:lvl1pPr>
          </a:lstStyle>
          <a:p>
            <a:pPr marL="0" lvl="0">
              <a:lnSpc>
                <a:spcPts val="5490"/>
              </a:lnSpc>
            </a:pPr>
            <a:r>
              <a:rPr lang="en-US" dirty="0"/>
              <a:t>Section title</a:t>
            </a:r>
          </a:p>
        </p:txBody>
      </p:sp>
      <p:sp>
        <p:nvSpPr>
          <p:cNvPr id="6" name="Rectangle 5">
            <a:extLst>
              <a:ext uri="{FF2B5EF4-FFF2-40B4-BE49-F238E27FC236}">
                <a16:creationId xmlns:a16="http://schemas.microsoft.com/office/drawing/2014/main" id="{E7A7DCD7-2A9A-4303-B73A-A8AA23BAF4B6}"/>
              </a:ext>
            </a:extLst>
          </p:cNvPr>
          <p:cNvSpPr/>
          <p:nvPr/>
        </p:nvSpPr>
        <p:spPr bwMode="auto">
          <a:xfrm>
            <a:off x="9697686" y="2526646"/>
            <a:ext cx="2082603" cy="1784048"/>
          </a:xfrm>
          <a:prstGeom prst="rect">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79F5CEB5-AAB3-4E98-82B0-2B2EDFAC7F19}"/>
              </a:ext>
            </a:extLst>
          </p:cNvPr>
          <p:cNvSpPr/>
          <p:nvPr/>
        </p:nvSpPr>
        <p:spPr bwMode="auto">
          <a:xfrm>
            <a:off x="11569483"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6">
            <a:extLst>
              <a:ext uri="{FF2B5EF4-FFF2-40B4-BE49-F238E27FC236}">
                <a16:creationId xmlns:a16="http://schemas.microsoft.com/office/drawing/2014/main" id="{C39A4550-468E-4965-BBF3-650AD824060F}"/>
              </a:ext>
            </a:extLst>
          </p:cNvPr>
          <p:cNvSpPr/>
          <p:nvPr/>
        </p:nvSpPr>
        <p:spPr bwMode="auto">
          <a:xfrm flipH="1">
            <a:off x="9697686" y="2481083"/>
            <a:ext cx="203874" cy="1875174"/>
          </a:xfrm>
          <a:custGeom>
            <a:avLst/>
            <a:gdLst>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0 w 329334"/>
              <a:gd name="connsiteY4" fmla="*/ 861580 h 1819564"/>
              <a:gd name="connsiteX5" fmla="*/ 0 w 329334"/>
              <a:gd name="connsiteY5" fmla="*/ 0 h 1819564"/>
              <a:gd name="connsiteX0" fmla="*/ 0 w 329334"/>
              <a:gd name="connsiteY0" fmla="*/ 861580 h 1819564"/>
              <a:gd name="connsiteX1" fmla="*/ 0 w 329334"/>
              <a:gd name="connsiteY1" fmla="*/ 0 h 1819564"/>
              <a:gd name="connsiteX2" fmla="*/ 329334 w 329334"/>
              <a:gd name="connsiteY2" fmla="*/ 0 h 1819564"/>
              <a:gd name="connsiteX3" fmla="*/ 329334 w 329334"/>
              <a:gd name="connsiteY3" fmla="*/ 1819564 h 1819564"/>
              <a:gd name="connsiteX4" fmla="*/ 0 w 329334"/>
              <a:gd name="connsiteY4" fmla="*/ 1819564 h 1819564"/>
              <a:gd name="connsiteX5" fmla="*/ 91440 w 329334"/>
              <a:gd name="connsiteY5"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 name="connsiteX4" fmla="*/ 91440 w 329334"/>
              <a:gd name="connsiteY4" fmla="*/ 953020 h 1819564"/>
              <a:gd name="connsiteX0" fmla="*/ 0 w 329334"/>
              <a:gd name="connsiteY0" fmla="*/ 0 h 1819564"/>
              <a:gd name="connsiteX1" fmla="*/ 329334 w 329334"/>
              <a:gd name="connsiteY1" fmla="*/ 0 h 1819564"/>
              <a:gd name="connsiteX2" fmla="*/ 329334 w 329334"/>
              <a:gd name="connsiteY2" fmla="*/ 1819564 h 1819564"/>
              <a:gd name="connsiteX3" fmla="*/ 0 w 329334"/>
              <a:gd name="connsiteY3" fmla="*/ 1819564 h 1819564"/>
            </a:gdLst>
            <a:ahLst/>
            <a:cxnLst>
              <a:cxn ang="0">
                <a:pos x="connsiteX0" y="connsiteY0"/>
              </a:cxn>
              <a:cxn ang="0">
                <a:pos x="connsiteX1" y="connsiteY1"/>
              </a:cxn>
              <a:cxn ang="0">
                <a:pos x="connsiteX2" y="connsiteY2"/>
              </a:cxn>
              <a:cxn ang="0">
                <a:pos x="connsiteX3" y="connsiteY3"/>
              </a:cxn>
            </a:cxnLst>
            <a:rect l="l" t="t" r="r" b="b"/>
            <a:pathLst>
              <a:path w="329334" h="1819564">
                <a:moveTo>
                  <a:pt x="0" y="0"/>
                </a:moveTo>
                <a:lnTo>
                  <a:pt x="329334" y="0"/>
                </a:lnTo>
                <a:lnTo>
                  <a:pt x="329334" y="1819564"/>
                </a:lnTo>
                <a:lnTo>
                  <a:pt x="0" y="1819564"/>
                </a:lnTo>
              </a:path>
            </a:pathLst>
          </a:custGeom>
          <a:noFill/>
          <a:ln w="19050" cap="sq">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2" name="Picture Placeholder 11">
            <a:extLst>
              <a:ext uri="{FF2B5EF4-FFF2-40B4-BE49-F238E27FC236}">
                <a16:creationId xmlns:a16="http://schemas.microsoft.com/office/drawing/2014/main" id="{A0F18A81-5AF1-41EB-B335-9EF67062969B}"/>
              </a:ext>
            </a:extLst>
          </p:cNvPr>
          <p:cNvSpPr>
            <a:spLocks noGrp="1"/>
          </p:cNvSpPr>
          <p:nvPr>
            <p:ph type="pic" sz="quarter" idx="10"/>
          </p:nvPr>
        </p:nvSpPr>
        <p:spPr>
          <a:xfrm>
            <a:off x="10098361" y="2777952"/>
            <a:ext cx="1281254" cy="1281436"/>
          </a:xfrm>
        </p:spPr>
        <p:txBody>
          <a:bodyPr anchor="ctr">
            <a:noAutofit/>
          </a:bodyPr>
          <a:lstStyle>
            <a:lvl1pPr algn="ctr">
              <a:defRPr/>
            </a:lvl1pPr>
          </a:lstStyle>
          <a:p>
            <a:r>
              <a:rPr lang="en-US"/>
              <a:t>Click icon to add picture</a:t>
            </a:r>
          </a:p>
        </p:txBody>
      </p:sp>
      <p:sp>
        <p:nvSpPr>
          <p:cNvPr id="3" name="Footer Placeholder 1">
            <a:extLst>
              <a:ext uri="{FF2B5EF4-FFF2-40B4-BE49-F238E27FC236}">
                <a16:creationId xmlns:a16="http://schemas.microsoft.com/office/drawing/2014/main" id="{C6B75234-9944-48A2-8A21-99500C7BBB4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873676404"/>
      </p:ext>
    </p:extLst>
  </p:cSld>
  <p:clrMapOvr>
    <a:masterClrMapping/>
  </p:clrMapOvr>
  <p:transition>
    <p:fade/>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16D2B-C7E7-AC57-698C-F37209A39C79}"/>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694552F5-BBAC-AE05-EB57-8B3ACC70F1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1720483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F00F4-EA68-972B-B79B-FD6FB99171D3}"/>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id="{0290933C-C524-4679-7C47-1C066786A0F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id="{65175B79-65B8-C494-2BA2-CB76A0EA7D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Tree>
    <p:extLst>
      <p:ext uri="{BB962C8B-B14F-4D97-AF65-F5344CB8AC3E}">
        <p14:creationId xmlns:p14="http://schemas.microsoft.com/office/powerpoint/2010/main" val="34960024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8A769-0733-E91B-A402-21DD319B4E9C}"/>
              </a:ext>
            </a:extLst>
          </p:cNvPr>
          <p:cNvSpPr>
            <a:spLocks noGrp="1"/>
          </p:cNvSpPr>
          <p:nvPr>
            <p:ph type="title" hasCustomPrompt="1"/>
          </p:nvPr>
        </p:nvSpPr>
        <p:spPr>
          <a:xfrm>
            <a:off x="838200" y="365125"/>
            <a:ext cx="10515600" cy="1325563"/>
          </a:xfrm>
          <a:prstGeom prst="rect">
            <a:avLst/>
          </a:prstGeom>
        </p:spPr>
        <p:txBody>
          <a:bodyPr anchor="ctr"/>
          <a:lstStyle>
            <a:lvl1pPr>
              <a:defRPr sz="8000">
                <a:solidFill>
                  <a:srgbClr val="2980B9"/>
                </a:solidFill>
              </a:defRPr>
            </a:lvl1pPr>
          </a:lstStyle>
          <a:p>
            <a:r>
              <a:rPr lang="en-US" dirty="0"/>
              <a:t>Sponsors</a:t>
            </a:r>
            <a:endParaRPr lang="it-IT" dirty="0"/>
          </a:p>
        </p:txBody>
      </p:sp>
      <p:pic>
        <p:nvPicPr>
          <p:cNvPr id="4" name="Picture 3">
            <a:extLst>
              <a:ext uri="{FF2B5EF4-FFF2-40B4-BE49-F238E27FC236}">
                <a16:creationId xmlns:a16="http://schemas.microsoft.com/office/drawing/2014/main" id="{6AFB430F-FB35-9B0B-205E-6BC273B1F939}"/>
              </a:ext>
            </a:extLst>
          </p:cNvPr>
          <p:cNvPicPr>
            <a:picLocks noChangeAspect="1"/>
          </p:cNvPicPr>
          <p:nvPr userDrawn="1"/>
        </p:nvPicPr>
        <p:blipFill>
          <a:blip r:embed="rId2"/>
          <a:stretch>
            <a:fillRect/>
          </a:stretch>
        </p:blipFill>
        <p:spPr>
          <a:xfrm>
            <a:off x="84886" y="2785973"/>
            <a:ext cx="12022228" cy="1286054"/>
          </a:xfrm>
          <a:prstGeom prst="rect">
            <a:avLst/>
          </a:prstGeom>
        </p:spPr>
      </p:pic>
      <p:pic>
        <p:nvPicPr>
          <p:cNvPr id="10" name="Picture 9">
            <a:extLst>
              <a:ext uri="{FF2B5EF4-FFF2-40B4-BE49-F238E27FC236}">
                <a16:creationId xmlns:a16="http://schemas.microsoft.com/office/drawing/2014/main" id="{7C264CE9-687B-3462-5518-EF8AC9F9B738}"/>
              </a:ext>
            </a:extLst>
          </p:cNvPr>
          <p:cNvPicPr>
            <a:picLocks noChangeAspect="1"/>
          </p:cNvPicPr>
          <p:nvPr userDrawn="1"/>
        </p:nvPicPr>
        <p:blipFill>
          <a:blip r:embed="rId3"/>
          <a:stretch>
            <a:fillRect/>
          </a:stretch>
        </p:blipFill>
        <p:spPr>
          <a:xfrm>
            <a:off x="608834" y="3794561"/>
            <a:ext cx="10974332" cy="1257475"/>
          </a:xfrm>
          <a:prstGeom prst="rect">
            <a:avLst/>
          </a:prstGeom>
        </p:spPr>
      </p:pic>
    </p:spTree>
    <p:extLst>
      <p:ext uri="{BB962C8B-B14F-4D97-AF65-F5344CB8AC3E}">
        <p14:creationId xmlns:p14="http://schemas.microsoft.com/office/powerpoint/2010/main" val="3267497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image" Target="../media/image3.png"/><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image" Target="../media/image2.png"/><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image" Target="../media/image1.png"/><Relationship Id="rId5" Type="http://schemas.openxmlformats.org/officeDocument/2006/relationships/slideLayout" Target="../slideLayouts/slideLayout13.xml"/><Relationship Id="rId15" Type="http://schemas.openxmlformats.org/officeDocument/2006/relationships/image" Target="../media/image5.png"/><Relationship Id="rId10" Type="http://schemas.openxmlformats.org/officeDocument/2006/relationships/theme" Target="../theme/theme2.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980B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2139397"/>
      </p:ext>
    </p:extLst>
  </p:cSld>
  <p:clrMap bg1="lt1" tx1="dk1" bg2="lt2" tx2="dk2" accent1="accent1" accent2="accent2" accent3="accent3" accent4="accent4" accent5="accent5" accent6="accent6" hlink="hlink" folHlink="folHlink"/>
  <p:sldLayoutIdLst>
    <p:sldLayoutId id="2147483657" r:id="rId1"/>
    <p:sldLayoutId id="2147483659" r:id="rId2"/>
    <p:sldLayoutId id="2147483660" r:id="rId3"/>
    <p:sldLayoutId id="2147483662" r:id="rId4"/>
    <p:sldLayoutId id="2147483663" r:id="rId5"/>
    <p:sldLayoutId id="2147483664" r:id="rId6"/>
    <p:sldLayoutId id="2147483670" r:id="rId7"/>
    <p:sldLayoutId id="2147483671"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3867EF7-E09D-14F8-A33B-4C7B42853253}"/>
              </a:ext>
            </a:extLst>
          </p:cNvPr>
          <p:cNvSpPr/>
          <p:nvPr userDrawn="1"/>
        </p:nvSpPr>
        <p:spPr>
          <a:xfrm>
            <a:off x="0" y="6276513"/>
            <a:ext cx="12192000" cy="588729"/>
          </a:xfrm>
          <a:prstGeom prst="rect">
            <a:avLst/>
          </a:prstGeom>
          <a:solidFill>
            <a:srgbClr val="2980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le Placeholder 1">
            <a:extLst>
              <a:ext uri="{FF2B5EF4-FFF2-40B4-BE49-F238E27FC236}">
                <a16:creationId xmlns:a16="http://schemas.microsoft.com/office/drawing/2014/main" id="{C5CC5E4B-6244-1273-742A-D6BF4C55A4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id="{39212585-CDD8-AE1F-8096-77C3F4A9C8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pic>
        <p:nvPicPr>
          <p:cNvPr id="7" name="Picture 6">
            <a:extLst>
              <a:ext uri="{FF2B5EF4-FFF2-40B4-BE49-F238E27FC236}">
                <a16:creationId xmlns:a16="http://schemas.microsoft.com/office/drawing/2014/main" id="{417CA253-9343-FB47-54C4-92C772D4D60A}"/>
              </a:ext>
            </a:extLst>
          </p:cNvPr>
          <p:cNvPicPr>
            <a:picLocks noChangeAspect="1"/>
          </p:cNvPicPr>
          <p:nvPr userDrawn="1"/>
        </p:nvPicPr>
        <p:blipFill>
          <a:blip r:embed="rId11"/>
          <a:stretch>
            <a:fillRect/>
          </a:stretch>
        </p:blipFill>
        <p:spPr>
          <a:xfrm>
            <a:off x="11656380" y="6306518"/>
            <a:ext cx="443967" cy="597222"/>
          </a:xfrm>
          <a:prstGeom prst="rect">
            <a:avLst/>
          </a:prstGeom>
        </p:spPr>
      </p:pic>
      <p:pic>
        <p:nvPicPr>
          <p:cNvPr id="8" name="Picture 7">
            <a:extLst>
              <a:ext uri="{FF2B5EF4-FFF2-40B4-BE49-F238E27FC236}">
                <a16:creationId xmlns:a16="http://schemas.microsoft.com/office/drawing/2014/main" id="{675AB89B-1FDC-4665-57AE-E4D1ADD84C21}"/>
              </a:ext>
            </a:extLst>
          </p:cNvPr>
          <p:cNvPicPr>
            <a:picLocks noChangeAspect="1"/>
          </p:cNvPicPr>
          <p:nvPr userDrawn="1"/>
        </p:nvPicPr>
        <p:blipFill>
          <a:blip r:embed="rId12"/>
          <a:stretch>
            <a:fillRect/>
          </a:stretch>
        </p:blipFill>
        <p:spPr>
          <a:xfrm>
            <a:off x="136041" y="6357946"/>
            <a:ext cx="1073552" cy="433141"/>
          </a:xfrm>
          <a:prstGeom prst="rect">
            <a:avLst/>
          </a:prstGeom>
        </p:spPr>
      </p:pic>
      <p:pic>
        <p:nvPicPr>
          <p:cNvPr id="9" name="Picture 8">
            <a:extLst>
              <a:ext uri="{FF2B5EF4-FFF2-40B4-BE49-F238E27FC236}">
                <a16:creationId xmlns:a16="http://schemas.microsoft.com/office/drawing/2014/main" id="{AB2A23B1-1152-B431-B8E6-25944953C4DD}"/>
              </a:ext>
            </a:extLst>
          </p:cNvPr>
          <p:cNvPicPr>
            <a:picLocks noChangeAspect="1"/>
          </p:cNvPicPr>
          <p:nvPr userDrawn="1"/>
        </p:nvPicPr>
        <p:blipFill>
          <a:blip r:embed="rId13"/>
          <a:stretch>
            <a:fillRect/>
          </a:stretch>
        </p:blipFill>
        <p:spPr>
          <a:xfrm>
            <a:off x="5521342" y="6283790"/>
            <a:ext cx="744511" cy="581452"/>
          </a:xfrm>
          <a:prstGeom prst="rect">
            <a:avLst/>
          </a:prstGeom>
        </p:spPr>
      </p:pic>
      <p:pic>
        <p:nvPicPr>
          <p:cNvPr id="12" name="Picture 11">
            <a:extLst>
              <a:ext uri="{FF2B5EF4-FFF2-40B4-BE49-F238E27FC236}">
                <a16:creationId xmlns:a16="http://schemas.microsoft.com/office/drawing/2014/main" id="{27A8A3F6-3D3D-AB73-1F2A-CF2979CCC88B}"/>
              </a:ext>
            </a:extLst>
          </p:cNvPr>
          <p:cNvPicPr>
            <a:picLocks noChangeAspect="1"/>
          </p:cNvPicPr>
          <p:nvPr userDrawn="1"/>
        </p:nvPicPr>
        <p:blipFill>
          <a:blip r:embed="rId14"/>
          <a:stretch>
            <a:fillRect/>
          </a:stretch>
        </p:blipFill>
        <p:spPr>
          <a:xfrm>
            <a:off x="1611802" y="6258238"/>
            <a:ext cx="3652657" cy="625277"/>
          </a:xfrm>
          <a:prstGeom prst="rect">
            <a:avLst/>
          </a:prstGeom>
        </p:spPr>
      </p:pic>
      <p:pic>
        <p:nvPicPr>
          <p:cNvPr id="14" name="Picture 13">
            <a:extLst>
              <a:ext uri="{FF2B5EF4-FFF2-40B4-BE49-F238E27FC236}">
                <a16:creationId xmlns:a16="http://schemas.microsoft.com/office/drawing/2014/main" id="{623597B5-E30B-1DE9-100D-4D94026AE3A9}"/>
              </a:ext>
            </a:extLst>
          </p:cNvPr>
          <p:cNvPicPr>
            <a:picLocks noChangeAspect="1"/>
          </p:cNvPicPr>
          <p:nvPr userDrawn="1"/>
        </p:nvPicPr>
        <p:blipFill>
          <a:blip r:embed="rId15"/>
          <a:stretch>
            <a:fillRect/>
          </a:stretch>
        </p:blipFill>
        <p:spPr>
          <a:xfrm>
            <a:off x="7354722" y="6262859"/>
            <a:ext cx="3316237" cy="653198"/>
          </a:xfrm>
          <a:prstGeom prst="rect">
            <a:avLst/>
          </a:prstGeom>
        </p:spPr>
      </p:pic>
    </p:spTree>
    <p:extLst>
      <p:ext uri="{BB962C8B-B14F-4D97-AF65-F5344CB8AC3E}">
        <p14:creationId xmlns:p14="http://schemas.microsoft.com/office/powerpoint/2010/main" val="3901749198"/>
      </p:ext>
    </p:extLst>
  </p:cSld>
  <p:clrMap bg1="lt1" tx1="dk1" bg2="lt2" tx2="dk2" accent1="accent1" accent2="accent2" accent3="accent3" accent4="accent4" accent5="accent5" accent6="accent6" hlink="hlink" folHlink="folHlink"/>
  <p:sldLayoutIdLst>
    <p:sldLayoutId id="2147483661" r:id="rId1"/>
    <p:sldLayoutId id="2147483650" r:id="rId2"/>
    <p:sldLayoutId id="2147483652" r:id="rId3"/>
    <p:sldLayoutId id="2147483654" r:id="rId4"/>
    <p:sldLayoutId id="2147483655" r:id="rId5"/>
    <p:sldLayoutId id="2147483665" r:id="rId6"/>
    <p:sldLayoutId id="2147483669" r:id="rId7"/>
    <p:sldLayoutId id="2147483672" r:id="rId8"/>
    <p:sldLayoutId id="2147483673"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en-us/azure/well-architected/" TargetMode="External"/><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microsoft.com/en-us/azure/well-architected/security/" TargetMode="External"/><Relationship Id="rId2" Type="http://schemas.openxmlformats.org/officeDocument/2006/relationships/hyperlink" Target="https://learn.microsoft.com/en-us/azure/well-architected/reliability/" TargetMode="External"/><Relationship Id="rId1" Type="http://schemas.openxmlformats.org/officeDocument/2006/relationships/slideLayout" Target="../slideLayouts/slideLayout10.xml"/><Relationship Id="rId6" Type="http://schemas.openxmlformats.org/officeDocument/2006/relationships/hyperlink" Target="https://learn.microsoft.com/en-us/azure/well-architected/performance-efficiency/" TargetMode="External"/><Relationship Id="rId5" Type="http://schemas.openxmlformats.org/officeDocument/2006/relationships/hyperlink" Target="https://learn.microsoft.com/en-us/azure/well-architected/operational-excellence/" TargetMode="External"/><Relationship Id="rId4" Type="http://schemas.openxmlformats.org/officeDocument/2006/relationships/hyperlink" Target="https://learn.microsoft.com/en-us/azure/well-architected/cost-optimization/"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8" Type="http://schemas.openxmlformats.org/officeDocument/2006/relationships/hyperlink" Target="https://learn.microsoft.com/en-us/azure/databox-online/" TargetMode="External"/><Relationship Id="rId3" Type="http://schemas.openxmlformats.org/officeDocument/2006/relationships/hyperlink" Target="https://learn.microsoft.com/en-us/azure/storage/file-sync/file-sync-introduction" TargetMode="External"/><Relationship Id="rId7" Type="http://schemas.openxmlformats.org/officeDocument/2006/relationships/hyperlink" Target="https://learn.microsoft.com/en-us/azure/storage/blobs/access-tiers-overview" TargetMode="External"/><Relationship Id="rId2" Type="http://schemas.openxmlformats.org/officeDocument/2006/relationships/hyperlink" Target="https://learn.microsoft.com/en-us/azure/storage/files/storage-files-introduction" TargetMode="External"/><Relationship Id="rId1" Type="http://schemas.openxmlformats.org/officeDocument/2006/relationships/slideLayout" Target="../slideLayouts/slideLayout10.xml"/><Relationship Id="rId6" Type="http://schemas.openxmlformats.org/officeDocument/2006/relationships/hyperlink" Target="https://learn.microsoft.com/en-us/azure/storage/blobs/storage-blobs-introduction" TargetMode="External"/><Relationship Id="rId5" Type="http://schemas.openxmlformats.org/officeDocument/2006/relationships/hyperlink" Target="https://learn.microsoft.com/en-us/azure/storage/files/storage-files-planning#storage-tiers" TargetMode="External"/><Relationship Id="rId4" Type="http://schemas.openxmlformats.org/officeDocument/2006/relationships/hyperlink" Target="https://learn.microsoft.com/en-us/azure/azure-netapp-files/azure-netapp-files-introduction" TargetMode="External"/></Relationships>
</file>

<file path=ppt/slides/_rels/slide24.xml.rels><?xml version="1.0" encoding="UTF-8" standalone="yes"?>
<Relationships xmlns="http://schemas.openxmlformats.org/package/2006/relationships"><Relationship Id="rId8" Type="http://schemas.openxmlformats.org/officeDocument/2006/relationships/hyperlink" Target="https://learn.microsoft.com/en-us/azure/databox-online/" TargetMode="External"/><Relationship Id="rId3" Type="http://schemas.openxmlformats.org/officeDocument/2006/relationships/hyperlink" Target="https://learn.microsoft.com/en-us/azure/azure-netapp-files/azure-netapp-files-introduction" TargetMode="External"/><Relationship Id="rId7" Type="http://schemas.openxmlformats.org/officeDocument/2006/relationships/hyperlink" Target="https://learn.microsoft.com/en-us/azure/virtual-machines/managed-disks-overview" TargetMode="External"/><Relationship Id="rId2" Type="http://schemas.openxmlformats.org/officeDocument/2006/relationships/hyperlink" Target="https://learn.microsoft.com/en-us/azure/storage/blobs/storage-blobs-introduction" TargetMode="External"/><Relationship Id="rId1" Type="http://schemas.openxmlformats.org/officeDocument/2006/relationships/slideLayout" Target="../slideLayouts/slideLayout10.xml"/><Relationship Id="rId6" Type="http://schemas.openxmlformats.org/officeDocument/2006/relationships/hyperlink" Target="https://learn.microsoft.com/en-us/azure/avere-vfxt/avere-vfxt-overview" TargetMode="External"/><Relationship Id="rId5" Type="http://schemas.openxmlformats.org/officeDocument/2006/relationships/hyperlink" Target="https://learn.microsoft.com/en-us/azure/storage/file-sync/file-sync-introduction" TargetMode="External"/><Relationship Id="rId4" Type="http://schemas.openxmlformats.org/officeDocument/2006/relationships/hyperlink" Target="https://learn.microsoft.com/en-us/azure/storage/files/storage-files-introduction" TargetMode="External"/><Relationship Id="rId9" Type="http://schemas.openxmlformats.org/officeDocument/2006/relationships/hyperlink" Target="https://learn.microsoft.com/en-us/azure/databox-gateway/data-box-gateway-overview" TargetMode="External"/></Relationships>
</file>

<file path=ppt/slides/_rels/slide25.xml.rels><?xml version="1.0" encoding="UTF-8" standalone="yes"?>
<Relationships xmlns="http://schemas.openxmlformats.org/package/2006/relationships"><Relationship Id="rId8" Type="http://schemas.openxmlformats.org/officeDocument/2006/relationships/hyperlink" Target="https://learn.microsoft.com/en-us/azure/cosmos-db/introduction" TargetMode="External"/><Relationship Id="rId3" Type="http://schemas.openxmlformats.org/officeDocument/2006/relationships/hyperlink" Target="https://learn.microsoft.com/en-us/azure/azure-sql/managed-instance/sql-managed-instance-paas-overview?view=azuresql&amp;preserve-view=true" TargetMode="External"/><Relationship Id="rId7" Type="http://schemas.openxmlformats.org/officeDocument/2006/relationships/hyperlink" Target="https://learn.microsoft.com/en-us/azure/mariadb/overview" TargetMode="External"/><Relationship Id="rId2" Type="http://schemas.openxmlformats.org/officeDocument/2006/relationships/hyperlink" Target="https://learn.microsoft.com/en-us/azure/azure-sql/database/sql-database-paas-overview" TargetMode="External"/><Relationship Id="rId1" Type="http://schemas.openxmlformats.org/officeDocument/2006/relationships/slideLayout" Target="../slideLayouts/slideLayout10.xml"/><Relationship Id="rId6" Type="http://schemas.openxmlformats.org/officeDocument/2006/relationships/hyperlink" Target="https://learn.microsoft.com/en-us/azure/mysql/overview" TargetMode="External"/><Relationship Id="rId11" Type="http://schemas.openxmlformats.org/officeDocument/2006/relationships/hyperlink" Target="https://learn.microsoft.com/en-us/azure/azure-cache-for-redis/cache-overview" TargetMode="External"/><Relationship Id="rId5" Type="http://schemas.openxmlformats.org/officeDocument/2006/relationships/hyperlink" Target="https://learn.microsoft.com/en-us/azure/postgresql/overview" TargetMode="External"/><Relationship Id="rId10" Type="http://schemas.openxmlformats.org/officeDocument/2006/relationships/hyperlink" Target="https://learn.microsoft.com/en-us/azure/synapse-analytics/sql-data-warehouse/sql-data-warehouse-overview-what-is" TargetMode="External"/><Relationship Id="rId4" Type="http://schemas.openxmlformats.org/officeDocument/2006/relationships/hyperlink" Target="https://learn.microsoft.com/en-us/azure/azure-sql/virtual-machines/windows/sql-server-on-azure-vm-iaas-what-is-overview?view=azuresql&amp;preserve-view=true" TargetMode="External"/><Relationship Id="rId9" Type="http://schemas.openxmlformats.org/officeDocument/2006/relationships/hyperlink" Target="https://learn.microsoft.com/en-us/azure/managed-instance-apache-cassandra/introduction"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32.svg"/><Relationship Id="rId2" Type="http://schemas.openxmlformats.org/officeDocument/2006/relationships/image" Target="../media/image27.jpeg"/><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jpeg"/><Relationship Id="rId4" Type="http://schemas.openxmlformats.org/officeDocument/2006/relationships/image" Target="../media/image29.jpeg"/></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36.svg"/><Relationship Id="rId11" Type="http://schemas.openxmlformats.org/officeDocument/2006/relationships/image" Target="../media/image3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png"/><Relationship Id="rId1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svg"/><Relationship Id="rId2" Type="http://schemas.openxmlformats.org/officeDocument/2006/relationships/image" Target="../media/image8.jpeg"/><Relationship Id="rId1" Type="http://schemas.openxmlformats.org/officeDocument/2006/relationships/slideLayout" Target="../slideLayouts/slideLayout1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17.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hyperlink" Target="https://aka.ms/PairedRegions" TargetMode="Externa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1.xml"/><Relationship Id="rId4" Type="http://schemas.openxmlformats.org/officeDocument/2006/relationships/image" Target="../media/image53.png"/></Relationships>
</file>

<file path=ppt/slides/_rels/slide45.xml.rels><?xml version="1.0" encoding="UTF-8" standalone="yes"?>
<Relationships xmlns="http://schemas.openxmlformats.org/package/2006/relationships"><Relationship Id="rId8" Type="http://schemas.openxmlformats.org/officeDocument/2006/relationships/image" Target="../media/image59.sv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svg"/><Relationship Id="rId2" Type="http://schemas.openxmlformats.org/officeDocument/2006/relationships/notesSlide" Target="../notesSlides/notesSlide18.xml"/><Relationship Id="rId1" Type="http://schemas.openxmlformats.org/officeDocument/2006/relationships/slideLayout" Target="../slideLayouts/slideLayout10.xml"/><Relationship Id="rId6" Type="http://schemas.openxmlformats.org/officeDocument/2006/relationships/image" Target="../media/image57.sv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svg"/><Relationship Id="rId4" Type="http://schemas.openxmlformats.org/officeDocument/2006/relationships/image" Target="../media/image55.svg"/><Relationship Id="rId9" Type="http://schemas.openxmlformats.org/officeDocument/2006/relationships/image" Target="../media/image60.png"/><Relationship Id="rId14" Type="http://schemas.openxmlformats.org/officeDocument/2006/relationships/image" Target="../media/image65.svg"/></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68.png"/><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hyperlink" Target="https://learn.microsoft.com/en-us/azure/cloud-adoption-framework/" TargetMode="External"/><Relationship Id="rId2" Type="http://schemas.openxmlformats.org/officeDocument/2006/relationships/image" Target="../media/image18.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4F96D6-AD6D-A3DB-1F81-619A10E1E56E}"/>
              </a:ext>
            </a:extLst>
          </p:cNvPr>
          <p:cNvSpPr>
            <a:spLocks noGrp="1"/>
          </p:cNvSpPr>
          <p:nvPr>
            <p:ph type="ctrTitle"/>
          </p:nvPr>
        </p:nvSpPr>
        <p:spPr/>
        <p:txBody>
          <a:bodyPr/>
          <a:lstStyle/>
          <a:p>
            <a:r>
              <a:rPr lang="it-IT" dirty="0"/>
              <a:t>Introduzione a Azure nel 2024</a:t>
            </a:r>
          </a:p>
        </p:txBody>
      </p:sp>
      <p:sp>
        <p:nvSpPr>
          <p:cNvPr id="7" name="Subtitle 6">
            <a:extLst>
              <a:ext uri="{FF2B5EF4-FFF2-40B4-BE49-F238E27FC236}">
                <a16:creationId xmlns:a16="http://schemas.microsoft.com/office/drawing/2014/main" id="{51EA473C-CEEB-DF22-F8BD-DF490C8806F4}"/>
              </a:ext>
            </a:extLst>
          </p:cNvPr>
          <p:cNvSpPr>
            <a:spLocks noGrp="1"/>
          </p:cNvSpPr>
          <p:nvPr>
            <p:ph type="subTitle" idx="1"/>
          </p:nvPr>
        </p:nvSpPr>
        <p:spPr/>
        <p:txBody>
          <a:bodyPr/>
          <a:lstStyle/>
          <a:p>
            <a:r>
              <a:rPr lang="it-IT" dirty="0"/>
              <a:t>Marco Parenzan</a:t>
            </a:r>
          </a:p>
        </p:txBody>
      </p:sp>
    </p:spTree>
    <p:extLst>
      <p:ext uri="{BB962C8B-B14F-4D97-AF65-F5344CB8AC3E}">
        <p14:creationId xmlns:p14="http://schemas.microsoft.com/office/powerpoint/2010/main" val="375658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E311D-88BF-9729-06BD-A8E186B2A83B}"/>
              </a:ext>
            </a:extLst>
          </p:cNvPr>
          <p:cNvSpPr>
            <a:spLocks noGrp="1"/>
          </p:cNvSpPr>
          <p:nvPr>
            <p:ph type="title"/>
          </p:nvPr>
        </p:nvSpPr>
        <p:spPr/>
        <p:txBody>
          <a:bodyPr/>
          <a:lstStyle/>
          <a:p>
            <a:r>
              <a:rPr lang="it-IT" dirty="0"/>
              <a:t>Adopt Azure (for CAF)</a:t>
            </a:r>
          </a:p>
        </p:txBody>
      </p:sp>
      <p:pic>
        <p:nvPicPr>
          <p:cNvPr id="3074" name="Picture 2" descr="Diagram that shows possible choices for modernizing an application. Depending on your needs, you can retire, rebuild, rearchitect, replace, rehost, or replatform each application.">
            <a:extLst>
              <a:ext uri="{FF2B5EF4-FFF2-40B4-BE49-F238E27FC236}">
                <a16:creationId xmlns:a16="http://schemas.microsoft.com/office/drawing/2014/main" id="{3B092BB7-8C24-80CB-0CAF-30D0E820A6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95936" y="1825625"/>
            <a:ext cx="720012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906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4295-3628-4C67-FB98-2D494B481CA1}"/>
              </a:ext>
            </a:extLst>
          </p:cNvPr>
          <p:cNvSpPr>
            <a:spLocks noGrp="1"/>
          </p:cNvSpPr>
          <p:nvPr>
            <p:ph type="title"/>
          </p:nvPr>
        </p:nvSpPr>
        <p:spPr/>
        <p:txBody>
          <a:bodyPr/>
          <a:lstStyle/>
          <a:p>
            <a:r>
              <a:rPr lang="it-IT" dirty="0"/>
              <a:t>What is Well-Architected Framework</a:t>
            </a:r>
          </a:p>
        </p:txBody>
      </p:sp>
      <p:sp>
        <p:nvSpPr>
          <p:cNvPr id="3" name="Content Placeholder 2">
            <a:extLst>
              <a:ext uri="{FF2B5EF4-FFF2-40B4-BE49-F238E27FC236}">
                <a16:creationId xmlns:a16="http://schemas.microsoft.com/office/drawing/2014/main" id="{546E0CCA-66BE-AC08-1DC7-65482FF05692}"/>
              </a:ext>
            </a:extLst>
          </p:cNvPr>
          <p:cNvSpPr>
            <a:spLocks noGrp="1"/>
          </p:cNvSpPr>
          <p:nvPr>
            <p:ph sz="half" idx="1"/>
          </p:nvPr>
        </p:nvSpPr>
        <p:spPr/>
        <p:txBody>
          <a:bodyPr>
            <a:normAutofit fontScale="85000" lnSpcReduction="10000"/>
          </a:bodyPr>
          <a:lstStyle/>
          <a:p>
            <a:r>
              <a:rPr lang="it-IT" dirty="0"/>
              <a:t>Il Well-Architected Framework (WAF) è un insieme di principi e linee guida che consentono di progettare e gestire sistemi affidabili, sicuri, efficienti e convenienti nel cloud. Si compone di cinque pilastri: eccellenza operativa, sicurezza, affidabilità, efficienza delle prestazioni e ottimizzazione dei costi. Il WAF consente di valutare l'architettura in base a questi pilastri e di identificare le aree di miglioramento. Fornisce inoltre le migliori pratiche e raccomandazioni per ciascun pilastro.</a:t>
            </a:r>
          </a:p>
        </p:txBody>
      </p:sp>
      <p:pic>
        <p:nvPicPr>
          <p:cNvPr id="11" name="Content Placeholder 10">
            <a:extLst>
              <a:ext uri="{FF2B5EF4-FFF2-40B4-BE49-F238E27FC236}">
                <a16:creationId xmlns:a16="http://schemas.microsoft.com/office/drawing/2014/main" id="{9DFC5B07-0820-67AA-E5D9-4D350068134A}"/>
              </a:ext>
            </a:extLst>
          </p:cNvPr>
          <p:cNvPicPr>
            <a:picLocks noGrp="1" noChangeAspect="1"/>
          </p:cNvPicPr>
          <p:nvPr>
            <p:ph sz="half" idx="2"/>
          </p:nvPr>
        </p:nvPicPr>
        <p:blipFill>
          <a:blip r:embed="rId2"/>
          <a:stretch>
            <a:fillRect/>
          </a:stretch>
        </p:blipFill>
        <p:spPr>
          <a:xfrm>
            <a:off x="6172200" y="2248385"/>
            <a:ext cx="5181600" cy="3505818"/>
          </a:xfrm>
          <a:prstGeom prst="rect">
            <a:avLst/>
          </a:prstGeom>
        </p:spPr>
      </p:pic>
      <p:sp>
        <p:nvSpPr>
          <p:cNvPr id="5" name="TextBox 4">
            <a:extLst>
              <a:ext uri="{FF2B5EF4-FFF2-40B4-BE49-F238E27FC236}">
                <a16:creationId xmlns:a16="http://schemas.microsoft.com/office/drawing/2014/main" id="{5BE49B4C-84F7-F765-7971-7C0934B9466C}"/>
              </a:ext>
            </a:extLst>
          </p:cNvPr>
          <p:cNvSpPr txBox="1"/>
          <p:nvPr/>
        </p:nvSpPr>
        <p:spPr>
          <a:xfrm>
            <a:off x="695324" y="5846544"/>
            <a:ext cx="11115675" cy="369332"/>
          </a:xfrm>
          <a:prstGeom prst="rect">
            <a:avLst/>
          </a:prstGeom>
          <a:noFill/>
        </p:spPr>
        <p:txBody>
          <a:bodyPr wrap="square">
            <a:spAutoFit/>
          </a:bodyPr>
          <a:lstStyle/>
          <a:p>
            <a:pPr algn="ctr"/>
            <a:r>
              <a:rPr lang="it-IT" dirty="0">
                <a:hlinkClick r:id="rId3"/>
              </a:rPr>
              <a:t>https://learn.microsoft.com/en-us/azure/well-architected/</a:t>
            </a:r>
            <a:r>
              <a:rPr lang="it-IT" dirty="0"/>
              <a:t> </a:t>
            </a:r>
          </a:p>
        </p:txBody>
      </p:sp>
    </p:spTree>
    <p:extLst>
      <p:ext uri="{BB962C8B-B14F-4D97-AF65-F5344CB8AC3E}">
        <p14:creationId xmlns:p14="http://schemas.microsoft.com/office/powerpoint/2010/main" val="3616401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6C888-7E05-0033-F05B-4EAA1CF94121}"/>
              </a:ext>
            </a:extLst>
          </p:cNvPr>
          <p:cNvSpPr>
            <a:spLocks noGrp="1"/>
          </p:cNvSpPr>
          <p:nvPr>
            <p:ph type="title"/>
          </p:nvPr>
        </p:nvSpPr>
        <p:spPr>
          <a:xfrm>
            <a:off x="838200" y="365125"/>
            <a:ext cx="10515600" cy="1325563"/>
          </a:xfrm>
        </p:spPr>
        <p:txBody>
          <a:bodyPr/>
          <a:lstStyle/>
          <a:p>
            <a:r>
              <a:rPr lang="it-IT" dirty="0"/>
              <a:t>Well Architected Framework</a:t>
            </a:r>
          </a:p>
        </p:txBody>
      </p:sp>
      <p:graphicFrame>
        <p:nvGraphicFramePr>
          <p:cNvPr id="4" name="Content Placeholder 3">
            <a:extLst>
              <a:ext uri="{FF2B5EF4-FFF2-40B4-BE49-F238E27FC236}">
                <a16:creationId xmlns:a16="http://schemas.microsoft.com/office/drawing/2014/main" id="{30D56A80-730F-8980-4004-3F0B601A1070}"/>
              </a:ext>
            </a:extLst>
          </p:cNvPr>
          <p:cNvGraphicFramePr>
            <a:graphicFrameLocks noGrp="1"/>
          </p:cNvGraphicFramePr>
          <p:nvPr>
            <p:ph idx="1"/>
            <p:extLst>
              <p:ext uri="{D42A27DB-BD31-4B8C-83A1-F6EECF244321}">
                <p14:modId xmlns:p14="http://schemas.microsoft.com/office/powerpoint/2010/main" val="1135766796"/>
              </p:ext>
            </p:extLst>
          </p:nvPr>
        </p:nvGraphicFramePr>
        <p:xfrm>
          <a:off x="838200" y="1825625"/>
          <a:ext cx="10648950" cy="1998720"/>
        </p:xfrm>
        <a:graphic>
          <a:graphicData uri="http://schemas.openxmlformats.org/drawingml/2006/table">
            <a:tbl>
              <a:tblPr>
                <a:tableStyleId>{BDBED569-4797-4DF1-A0F4-6AAB3CD982D8}</a:tableStyleId>
              </a:tblPr>
              <a:tblGrid>
                <a:gridCol w="3549650">
                  <a:extLst>
                    <a:ext uri="{9D8B030D-6E8A-4147-A177-3AD203B41FA5}">
                      <a16:colId xmlns:a16="http://schemas.microsoft.com/office/drawing/2014/main" val="2572948073"/>
                    </a:ext>
                  </a:extLst>
                </a:gridCol>
                <a:gridCol w="3549650">
                  <a:extLst>
                    <a:ext uri="{9D8B030D-6E8A-4147-A177-3AD203B41FA5}">
                      <a16:colId xmlns:a16="http://schemas.microsoft.com/office/drawing/2014/main" val="2614590784"/>
                    </a:ext>
                  </a:extLst>
                </a:gridCol>
                <a:gridCol w="3549650">
                  <a:extLst>
                    <a:ext uri="{9D8B030D-6E8A-4147-A177-3AD203B41FA5}">
                      <a16:colId xmlns:a16="http://schemas.microsoft.com/office/drawing/2014/main" val="2041765619"/>
                    </a:ext>
                  </a:extLst>
                </a:gridCol>
              </a:tblGrid>
              <a:tr h="0">
                <a:tc>
                  <a:txBody>
                    <a:bodyPr/>
                    <a:lstStyle/>
                    <a:p>
                      <a:pPr algn="l" fontAlgn="t"/>
                      <a:r>
                        <a:rPr lang="it-IT" sz="1100" b="1" dirty="0">
                          <a:effectLst/>
                        </a:rPr>
                        <a:t>Pillar</a:t>
                      </a:r>
                    </a:p>
                  </a:txBody>
                  <a:tcPr marL="53720" marR="53720" marT="26860" marB="26860"/>
                </a:tc>
                <a:tc>
                  <a:txBody>
                    <a:bodyPr/>
                    <a:lstStyle/>
                    <a:p>
                      <a:pPr algn="l" fontAlgn="t"/>
                      <a:r>
                        <a:rPr lang="it-IT" sz="1100" b="1" dirty="0">
                          <a:effectLst/>
                        </a:rPr>
                        <a:t>Workload concern</a:t>
                      </a:r>
                    </a:p>
                  </a:txBody>
                  <a:tcPr marL="53720" marR="53720" marT="26860" marB="26860"/>
                </a:tc>
                <a:tc>
                  <a:txBody>
                    <a:bodyPr/>
                    <a:lstStyle/>
                    <a:p>
                      <a:pPr algn="l" fontAlgn="t"/>
                      <a:r>
                        <a:rPr lang="it-IT" sz="1100" b="1" dirty="0">
                          <a:effectLst/>
                        </a:rPr>
                        <a:t>Apply the principles</a:t>
                      </a:r>
                    </a:p>
                  </a:txBody>
                  <a:tcPr marL="53720" marR="53720" marT="26860" marB="26860"/>
                </a:tc>
                <a:extLst>
                  <a:ext uri="{0D108BD9-81ED-4DB2-BD59-A6C34878D82A}">
                    <a16:rowId xmlns:a16="http://schemas.microsoft.com/office/drawing/2014/main" val="1049177001"/>
                  </a:ext>
                </a:extLst>
              </a:tr>
              <a:tr h="215713">
                <a:tc>
                  <a:txBody>
                    <a:bodyPr/>
                    <a:lstStyle/>
                    <a:p>
                      <a:pPr algn="l" fontAlgn="t"/>
                      <a:r>
                        <a:rPr lang="it-IT" sz="1100" b="1" u="none" strike="noStrike" dirty="0">
                          <a:effectLst/>
                          <a:hlinkClick r:id="rId2"/>
                        </a:rPr>
                        <a:t>Reliability</a:t>
                      </a:r>
                      <a:endParaRPr lang="it-IT" sz="1100" dirty="0">
                        <a:effectLst/>
                      </a:endParaRPr>
                    </a:p>
                  </a:txBody>
                  <a:tcPr marL="53720" marR="53720" marT="26860" marB="26860"/>
                </a:tc>
                <a:tc>
                  <a:txBody>
                    <a:bodyPr/>
                    <a:lstStyle/>
                    <a:p>
                      <a:pPr algn="l" fontAlgn="t"/>
                      <a:r>
                        <a:rPr lang="it-IT" sz="1100">
                          <a:effectLst/>
                        </a:rPr>
                        <a:t>Resiliency, availability, recovery</a:t>
                      </a:r>
                    </a:p>
                  </a:txBody>
                  <a:tcPr marL="53720" marR="53720" marT="26860" marB="26860"/>
                </a:tc>
                <a:tc>
                  <a:txBody>
                    <a:bodyPr/>
                    <a:lstStyle/>
                    <a:p>
                      <a:pPr algn="l" fontAlgn="t"/>
                      <a:r>
                        <a:rPr lang="en-US" sz="1100" dirty="0">
                          <a:effectLst/>
                        </a:rPr>
                        <a:t>Design for business requirements, resilience, recovery, and operations, while keeping it simple.</a:t>
                      </a:r>
                    </a:p>
                  </a:txBody>
                  <a:tcPr marL="53720" marR="53720" marT="26860" marB="26860"/>
                </a:tc>
                <a:extLst>
                  <a:ext uri="{0D108BD9-81ED-4DB2-BD59-A6C34878D82A}">
                    <a16:rowId xmlns:a16="http://schemas.microsoft.com/office/drawing/2014/main" val="2384333794"/>
                  </a:ext>
                </a:extLst>
              </a:tr>
              <a:tr h="139699">
                <a:tc>
                  <a:txBody>
                    <a:bodyPr/>
                    <a:lstStyle/>
                    <a:p>
                      <a:pPr algn="l" fontAlgn="t"/>
                      <a:r>
                        <a:rPr lang="it-IT" sz="1100" b="1" u="none" strike="noStrike">
                          <a:effectLst/>
                          <a:hlinkClick r:id="rId3"/>
                        </a:rPr>
                        <a:t>Security</a:t>
                      </a:r>
                      <a:endParaRPr lang="it-IT" sz="1100">
                        <a:effectLst/>
                      </a:endParaRPr>
                    </a:p>
                  </a:txBody>
                  <a:tcPr marL="53720" marR="53720" marT="26860" marB="26860"/>
                </a:tc>
                <a:tc>
                  <a:txBody>
                    <a:bodyPr/>
                    <a:lstStyle/>
                    <a:p>
                      <a:pPr algn="l" fontAlgn="t"/>
                      <a:r>
                        <a:rPr lang="en-US" sz="1100">
                          <a:effectLst/>
                        </a:rPr>
                        <a:t>Data protection, threat detection, and mitigation</a:t>
                      </a:r>
                    </a:p>
                  </a:txBody>
                  <a:tcPr marL="53720" marR="53720" marT="26860" marB="26860"/>
                </a:tc>
                <a:tc>
                  <a:txBody>
                    <a:bodyPr/>
                    <a:lstStyle/>
                    <a:p>
                      <a:pPr algn="l" fontAlgn="t"/>
                      <a:r>
                        <a:rPr lang="en-US" sz="1100" dirty="0">
                          <a:effectLst/>
                        </a:rPr>
                        <a:t>Protect confidentiality, integrity, and availability.</a:t>
                      </a:r>
                    </a:p>
                  </a:txBody>
                  <a:tcPr marL="53720" marR="53720" marT="26860" marB="26860"/>
                </a:tc>
                <a:extLst>
                  <a:ext uri="{0D108BD9-81ED-4DB2-BD59-A6C34878D82A}">
                    <a16:rowId xmlns:a16="http://schemas.microsoft.com/office/drawing/2014/main" val="4272567130"/>
                  </a:ext>
                </a:extLst>
              </a:tr>
              <a:tr h="215713">
                <a:tc>
                  <a:txBody>
                    <a:bodyPr/>
                    <a:lstStyle/>
                    <a:p>
                      <a:pPr algn="l" fontAlgn="t"/>
                      <a:r>
                        <a:rPr lang="it-IT" sz="1100" b="1" u="none" strike="noStrike">
                          <a:effectLst/>
                          <a:hlinkClick r:id="rId4"/>
                        </a:rPr>
                        <a:t>Cost Optimization</a:t>
                      </a:r>
                      <a:endParaRPr lang="it-IT" sz="1100">
                        <a:effectLst/>
                      </a:endParaRPr>
                    </a:p>
                  </a:txBody>
                  <a:tcPr marL="53720" marR="53720" marT="26860" marB="26860"/>
                </a:tc>
                <a:tc>
                  <a:txBody>
                    <a:bodyPr/>
                    <a:lstStyle/>
                    <a:p>
                      <a:pPr algn="l" fontAlgn="t"/>
                      <a:r>
                        <a:rPr lang="en-US" sz="1100">
                          <a:effectLst/>
                        </a:rPr>
                        <a:t>Cost modeling, budgets, reduce waste</a:t>
                      </a:r>
                    </a:p>
                  </a:txBody>
                  <a:tcPr marL="53720" marR="53720" marT="26860" marB="26860"/>
                </a:tc>
                <a:tc>
                  <a:txBody>
                    <a:bodyPr/>
                    <a:lstStyle/>
                    <a:p>
                      <a:pPr algn="l" fontAlgn="t"/>
                      <a:r>
                        <a:rPr lang="en-US" sz="1100" dirty="0">
                          <a:effectLst/>
                        </a:rPr>
                        <a:t>Optimize on usage and rate utilization while keeping a cost-efficient mindset.</a:t>
                      </a:r>
                    </a:p>
                  </a:txBody>
                  <a:tcPr marL="53720" marR="53720" marT="26860" marB="26860"/>
                </a:tc>
                <a:extLst>
                  <a:ext uri="{0D108BD9-81ED-4DB2-BD59-A6C34878D82A}">
                    <a16:rowId xmlns:a16="http://schemas.microsoft.com/office/drawing/2014/main" val="3706693285"/>
                  </a:ext>
                </a:extLst>
              </a:tr>
              <a:tr h="256159">
                <a:tc>
                  <a:txBody>
                    <a:bodyPr/>
                    <a:lstStyle/>
                    <a:p>
                      <a:pPr algn="l" fontAlgn="t"/>
                      <a:r>
                        <a:rPr lang="it-IT" sz="1100" b="1" u="none" strike="noStrike">
                          <a:effectLst/>
                          <a:hlinkClick r:id="rId5"/>
                        </a:rPr>
                        <a:t>Operational Excellence</a:t>
                      </a:r>
                      <a:endParaRPr lang="it-IT" sz="1100">
                        <a:effectLst/>
                      </a:endParaRPr>
                    </a:p>
                  </a:txBody>
                  <a:tcPr marL="53720" marR="53720" marT="26860" marB="26860"/>
                </a:tc>
                <a:tc>
                  <a:txBody>
                    <a:bodyPr/>
                    <a:lstStyle/>
                    <a:p>
                      <a:pPr algn="l" fontAlgn="t"/>
                      <a:r>
                        <a:rPr lang="it-IT" sz="1100">
                          <a:effectLst/>
                        </a:rPr>
                        <a:t>Holistic observability, DevOps practices</a:t>
                      </a:r>
                    </a:p>
                  </a:txBody>
                  <a:tcPr marL="53720" marR="53720" marT="26860" marB="26860"/>
                </a:tc>
                <a:tc>
                  <a:txBody>
                    <a:bodyPr/>
                    <a:lstStyle/>
                    <a:p>
                      <a:pPr algn="l" fontAlgn="t"/>
                      <a:r>
                        <a:rPr lang="en-US" sz="1100" dirty="0">
                          <a:effectLst/>
                        </a:rPr>
                        <a:t>Streamline operations with standards, comprehensive monitoring, and safe deployment practices.</a:t>
                      </a:r>
                    </a:p>
                  </a:txBody>
                  <a:tcPr marL="53720" marR="53720" marT="26860" marB="26860"/>
                </a:tc>
                <a:extLst>
                  <a:ext uri="{0D108BD9-81ED-4DB2-BD59-A6C34878D82A}">
                    <a16:rowId xmlns:a16="http://schemas.microsoft.com/office/drawing/2014/main" val="2053176396"/>
                  </a:ext>
                </a:extLst>
              </a:tr>
              <a:tr h="215713">
                <a:tc>
                  <a:txBody>
                    <a:bodyPr/>
                    <a:lstStyle/>
                    <a:p>
                      <a:pPr algn="l" fontAlgn="t"/>
                      <a:r>
                        <a:rPr lang="it-IT" sz="1100" b="1" u="none" strike="noStrike">
                          <a:effectLst/>
                          <a:hlinkClick r:id="rId6"/>
                        </a:rPr>
                        <a:t>Performance Efficiency</a:t>
                      </a:r>
                      <a:endParaRPr lang="it-IT" sz="1100">
                        <a:effectLst/>
                      </a:endParaRPr>
                    </a:p>
                  </a:txBody>
                  <a:tcPr marL="53720" marR="53720" marT="26860" marB="26860"/>
                </a:tc>
                <a:tc>
                  <a:txBody>
                    <a:bodyPr/>
                    <a:lstStyle/>
                    <a:p>
                      <a:pPr algn="l" fontAlgn="t"/>
                      <a:r>
                        <a:rPr lang="it-IT" sz="1100">
                          <a:effectLst/>
                        </a:rPr>
                        <a:t>Scalability, load testing</a:t>
                      </a:r>
                    </a:p>
                  </a:txBody>
                  <a:tcPr marL="53720" marR="53720" marT="26860" marB="26860"/>
                </a:tc>
                <a:tc>
                  <a:txBody>
                    <a:bodyPr/>
                    <a:lstStyle/>
                    <a:p>
                      <a:pPr algn="l" fontAlgn="t"/>
                      <a:r>
                        <a:rPr lang="en-US" sz="1100" dirty="0">
                          <a:effectLst/>
                        </a:rPr>
                        <a:t>Scale horizontally, test early and often, and monitor the health of the solution.</a:t>
                      </a:r>
                    </a:p>
                  </a:txBody>
                  <a:tcPr marL="53720" marR="53720" marT="26860" marB="26860"/>
                </a:tc>
                <a:extLst>
                  <a:ext uri="{0D108BD9-81ED-4DB2-BD59-A6C34878D82A}">
                    <a16:rowId xmlns:a16="http://schemas.microsoft.com/office/drawing/2014/main" val="2239606627"/>
                  </a:ext>
                </a:extLst>
              </a:tr>
            </a:tbl>
          </a:graphicData>
        </a:graphic>
      </p:graphicFrame>
    </p:spTree>
    <p:extLst>
      <p:ext uri="{BB962C8B-B14F-4D97-AF65-F5344CB8AC3E}">
        <p14:creationId xmlns:p14="http://schemas.microsoft.com/office/powerpoint/2010/main" val="490488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8EEFD-D431-26AE-A9D0-D6CD9AAD1344}"/>
              </a:ext>
            </a:extLst>
          </p:cNvPr>
          <p:cNvSpPr>
            <a:spLocks noGrp="1"/>
          </p:cNvSpPr>
          <p:nvPr>
            <p:ph type="title"/>
          </p:nvPr>
        </p:nvSpPr>
        <p:spPr>
          <a:xfrm>
            <a:off x="838200" y="365125"/>
            <a:ext cx="10515600" cy="1325563"/>
          </a:xfrm>
        </p:spPr>
        <p:txBody>
          <a:bodyPr/>
          <a:lstStyle/>
          <a:p>
            <a:r>
              <a:rPr lang="it-IT" dirty="0"/>
              <a:t>How are they different</a:t>
            </a:r>
          </a:p>
        </p:txBody>
      </p:sp>
      <p:sp>
        <p:nvSpPr>
          <p:cNvPr id="3" name="Content Placeholder 2">
            <a:extLst>
              <a:ext uri="{FF2B5EF4-FFF2-40B4-BE49-F238E27FC236}">
                <a16:creationId xmlns:a16="http://schemas.microsoft.com/office/drawing/2014/main" id="{D228F4AE-F134-A24B-D7F7-15ED41E2685C}"/>
              </a:ext>
            </a:extLst>
          </p:cNvPr>
          <p:cNvSpPr>
            <a:spLocks noGrp="1"/>
          </p:cNvSpPr>
          <p:nvPr>
            <p:ph idx="1"/>
          </p:nvPr>
        </p:nvSpPr>
        <p:spPr>
          <a:xfrm>
            <a:off x="838200" y="1825625"/>
            <a:ext cx="10515600" cy="4351338"/>
          </a:xfrm>
        </p:spPr>
        <p:txBody>
          <a:bodyPr/>
          <a:lstStyle/>
          <a:p>
            <a:r>
              <a:rPr lang="it-IT" dirty="0"/>
              <a:t>Entrambi i framework sono rilevanti quando si tratta di una migrazione al cloud, ma hanno ambiti e scopi diversi. Il CAF si concentra sugli aspetti aziendali e organizzativi dell'adozione del cloud, mentre il WAF si concentra sugli aspetti tecnici e operativi dell'architettura cloud. Il CAF consente di pianificare ed eseguire la migrazione al cloud, mentre il WAF consente di esaminare e ottimizzare l'architettura cloud.</a:t>
            </a:r>
          </a:p>
        </p:txBody>
      </p:sp>
    </p:spTree>
    <p:extLst>
      <p:ext uri="{BB962C8B-B14F-4D97-AF65-F5344CB8AC3E}">
        <p14:creationId xmlns:p14="http://schemas.microsoft.com/office/powerpoint/2010/main" val="1314390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2397B-53E0-39CC-6BD4-4B5133E7809F}"/>
              </a:ext>
            </a:extLst>
          </p:cNvPr>
          <p:cNvSpPr>
            <a:spLocks noGrp="1"/>
          </p:cNvSpPr>
          <p:nvPr>
            <p:ph type="title"/>
          </p:nvPr>
        </p:nvSpPr>
        <p:spPr>
          <a:xfrm>
            <a:off x="838200" y="365125"/>
            <a:ext cx="10515600" cy="1325563"/>
          </a:xfrm>
        </p:spPr>
        <p:txBody>
          <a:bodyPr/>
          <a:lstStyle/>
          <a:p>
            <a:r>
              <a:rPr lang="it-IT" dirty="0"/>
              <a:t>How are they related</a:t>
            </a:r>
          </a:p>
        </p:txBody>
      </p:sp>
      <p:sp>
        <p:nvSpPr>
          <p:cNvPr id="3" name="Content Placeholder 2">
            <a:extLst>
              <a:ext uri="{FF2B5EF4-FFF2-40B4-BE49-F238E27FC236}">
                <a16:creationId xmlns:a16="http://schemas.microsoft.com/office/drawing/2014/main" id="{3BC05DB1-4B9C-A317-9E53-CBCEC6BA33C6}"/>
              </a:ext>
            </a:extLst>
          </p:cNvPr>
          <p:cNvSpPr>
            <a:spLocks noGrp="1"/>
          </p:cNvSpPr>
          <p:nvPr>
            <p:ph idx="1"/>
          </p:nvPr>
        </p:nvSpPr>
        <p:spPr>
          <a:xfrm>
            <a:off x="838200" y="1825625"/>
            <a:ext cx="10515600" cy="4351338"/>
          </a:xfrm>
        </p:spPr>
        <p:txBody>
          <a:bodyPr>
            <a:normAutofit fontScale="92500" lnSpcReduction="10000"/>
          </a:bodyPr>
          <a:lstStyle/>
          <a:p>
            <a:r>
              <a:rPr lang="it-IT" dirty="0"/>
              <a:t>Uno dei concetti chiave del CAF è la Azure Landing Zone Architecture di Azure, ovvero un set di principi di progettazione e procedure consigliate per la creazione di una base scalabile e sicura per l'ambiente cloud. Consente di stabilire componenti di base come identità, rete, sicurezza, governance, operazioni e struttura di sottoscrizione. Ti aiuta anche a integrare i tuoi sistemi e processi esistenti con il cloud.
Uno degli strumenti chiave del WAF è Azure Well-Architected Review (WAR), un'autovalutazione che consente di misurare l'allineamento con i cinque pilastri e identificare le lacune e i rischi. Fornisce inoltre consigli e risorse utili per migliorare l'architettura. È possibile usare il punteggio di Azure Advisor per tenere traccia dello stato di avanzamento e assegnare priorità alle azioni in base all'impatto e all'impegno.</a:t>
            </a:r>
          </a:p>
        </p:txBody>
      </p:sp>
    </p:spTree>
    <p:extLst>
      <p:ext uri="{BB962C8B-B14F-4D97-AF65-F5344CB8AC3E}">
        <p14:creationId xmlns:p14="http://schemas.microsoft.com/office/powerpoint/2010/main" val="435824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009A-99D0-47B8-499D-5793C5A67DA0}"/>
              </a:ext>
            </a:extLst>
          </p:cNvPr>
          <p:cNvSpPr>
            <a:spLocks noGrp="1"/>
          </p:cNvSpPr>
          <p:nvPr>
            <p:ph type="title"/>
          </p:nvPr>
        </p:nvSpPr>
        <p:spPr/>
        <p:txBody>
          <a:bodyPr/>
          <a:lstStyle/>
          <a:p>
            <a:r>
              <a:rPr lang="it-IT" dirty="0"/>
              <a:t>Introduction to Cloud</a:t>
            </a:r>
          </a:p>
        </p:txBody>
      </p:sp>
      <p:sp>
        <p:nvSpPr>
          <p:cNvPr id="3" name="Text Placeholder 2">
            <a:extLst>
              <a:ext uri="{FF2B5EF4-FFF2-40B4-BE49-F238E27FC236}">
                <a16:creationId xmlns:a16="http://schemas.microsoft.com/office/drawing/2014/main" id="{DE245A16-607D-994A-61D0-05EE455C0F37}"/>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3190988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cs typeface="Segoe UI"/>
              </a:rPr>
              <a:t>Cloud Benefits</a:t>
            </a:r>
            <a:endParaRPr lang="en-US" dirty="0"/>
          </a:p>
        </p:txBody>
      </p:sp>
      <p:sp>
        <p:nvSpPr>
          <p:cNvPr id="3" name="Text Placeholder 2">
            <a:extLst>
              <a:ext uri="{FF2B5EF4-FFF2-40B4-BE49-F238E27FC236}">
                <a16:creationId xmlns:a16="http://schemas.microsoft.com/office/drawing/2014/main" id="{FB2D1BBD-3117-468D-8157-3FD640AC7FAE}"/>
              </a:ext>
            </a:extLst>
          </p:cNvPr>
          <p:cNvSpPr>
            <a:spLocks noGrp="1"/>
          </p:cNvSpPr>
          <p:nvPr>
            <p:ph type="body" sz="quarter" idx="4294967295"/>
          </p:nvPr>
        </p:nvSpPr>
        <p:spPr>
          <a:xfrm>
            <a:off x="522514" y="1792060"/>
            <a:ext cx="5486400" cy="685800"/>
          </a:xfrm>
          <a:solidFill>
            <a:srgbClr val="243A5E"/>
          </a:solidFill>
        </p:spPr>
        <p:txBody>
          <a:bodyPr vert="horz" wrap="square" lIns="91440" tIns="91440" rIns="91440" bIns="91440" rtlCol="0" anchor="ctr">
            <a:noAutofit/>
          </a:bodyPr>
          <a:lstStyle/>
          <a:p>
            <a:pPr marL="0" indent="0" algn="ctr">
              <a:buNone/>
            </a:pPr>
            <a:r>
              <a:rPr lang="en-US" sz="2400" b="0" dirty="0">
                <a:gradFill>
                  <a:gsLst>
                    <a:gs pos="0">
                      <a:srgbClr val="FFFFFF"/>
                    </a:gs>
                    <a:gs pos="100000">
                      <a:srgbClr val="FFFFFF"/>
                    </a:gs>
                  </a:gsLst>
                  <a:lin ang="5400000" scaled="0"/>
                </a:gradFill>
                <a:cs typeface="Segoe UI" pitchFamily="34" charset="0"/>
              </a:rPr>
              <a:t>High availability</a:t>
            </a:r>
          </a:p>
        </p:txBody>
      </p:sp>
      <p:sp>
        <p:nvSpPr>
          <p:cNvPr id="2" name="Text Placeholder 1">
            <a:extLst>
              <a:ext uri="{FF2B5EF4-FFF2-40B4-BE49-F238E27FC236}">
                <a16:creationId xmlns:a16="http://schemas.microsoft.com/office/drawing/2014/main" id="{260D676F-BDC4-4C29-9870-16A33E10CCA4}"/>
              </a:ext>
            </a:extLst>
          </p:cNvPr>
          <p:cNvSpPr>
            <a:spLocks noGrp="1"/>
          </p:cNvSpPr>
          <p:nvPr>
            <p:ph type="body" sz="quarter" idx="4294967295"/>
          </p:nvPr>
        </p:nvSpPr>
        <p:spPr>
          <a:xfrm>
            <a:off x="522514" y="2577873"/>
            <a:ext cx="5486400" cy="685800"/>
          </a:xfrm>
          <a:solidFill>
            <a:srgbClr val="243A5E"/>
          </a:solidFill>
        </p:spPr>
        <p:txBody>
          <a:bodyPr vert="horz" wrap="square" lIns="91440" tIns="91440" rIns="91440" bIns="91440" rtlCol="0" anchor="ctr">
            <a:noAutofit/>
          </a:bodyPr>
          <a:lstStyle/>
          <a:p>
            <a:pPr marL="0" indent="0" algn="ctr">
              <a:spcBef>
                <a:spcPts val="0"/>
              </a:spcBef>
              <a:buNone/>
            </a:pPr>
            <a:r>
              <a:rPr lang="en-US" sz="2400" dirty="0">
                <a:gradFill>
                  <a:gsLst>
                    <a:gs pos="0">
                      <a:srgbClr val="FFFFFF"/>
                    </a:gs>
                    <a:gs pos="100000">
                      <a:srgbClr val="FFFFFF"/>
                    </a:gs>
                  </a:gsLst>
                  <a:lin ang="5400000" scaled="0"/>
                </a:gradFill>
                <a:latin typeface="+mj-lt"/>
                <a:cs typeface="Segoe UI"/>
              </a:rPr>
              <a:t>Scalability</a:t>
            </a:r>
          </a:p>
        </p:txBody>
      </p:sp>
      <p:sp>
        <p:nvSpPr>
          <p:cNvPr id="16" name="Text Placeholder 15">
            <a:extLst>
              <a:ext uri="{FF2B5EF4-FFF2-40B4-BE49-F238E27FC236}">
                <a16:creationId xmlns:a16="http://schemas.microsoft.com/office/drawing/2014/main" id="{742F2DD6-313D-4AF0-9700-F9CD21FBBA22}"/>
              </a:ext>
            </a:extLst>
          </p:cNvPr>
          <p:cNvSpPr>
            <a:spLocks noGrp="1"/>
          </p:cNvSpPr>
          <p:nvPr>
            <p:ph type="body" sz="quarter" idx="4294967295"/>
          </p:nvPr>
        </p:nvSpPr>
        <p:spPr>
          <a:xfrm>
            <a:off x="522514" y="3365273"/>
            <a:ext cx="5486400" cy="685800"/>
          </a:xfrm>
          <a:solidFill>
            <a:srgbClr val="243A5E"/>
          </a:solidFill>
        </p:spPr>
        <p:txBody>
          <a:bodyPr vert="horz" wrap="square" lIns="91440" tIns="91440" rIns="91440" bIns="91440" rtlCol="0" anchor="ctr">
            <a:noAutofit/>
          </a:bodyPr>
          <a:lstStyle/>
          <a:p>
            <a:pPr marL="0" indent="0" algn="ctr">
              <a:spcBef>
                <a:spcPts val="0"/>
              </a:spcBef>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Global reach</a:t>
            </a:r>
          </a:p>
        </p:txBody>
      </p:sp>
      <p:sp>
        <p:nvSpPr>
          <p:cNvPr id="19" name="Text Placeholder 18">
            <a:extLst>
              <a:ext uri="{FF2B5EF4-FFF2-40B4-BE49-F238E27FC236}">
                <a16:creationId xmlns:a16="http://schemas.microsoft.com/office/drawing/2014/main" id="{63CB2204-4118-485A-A145-61C2E361D2F5}"/>
              </a:ext>
            </a:extLst>
          </p:cNvPr>
          <p:cNvSpPr>
            <a:spLocks noGrp="1"/>
          </p:cNvSpPr>
          <p:nvPr>
            <p:ph type="body" sz="quarter" idx="4294967295"/>
          </p:nvPr>
        </p:nvSpPr>
        <p:spPr>
          <a:xfrm>
            <a:off x="522514" y="4152673"/>
            <a:ext cx="5486400" cy="685800"/>
          </a:xfrm>
          <a:solidFill>
            <a:srgbClr val="243A5E"/>
          </a:solidFill>
        </p:spPr>
        <p:txBody>
          <a:bodyPr vert="horz" wrap="square" lIns="91440" tIns="91440" rIns="91440" bIns="91440" rtlCol="0" anchor="ctr">
            <a:noAutofit/>
          </a:bodyPr>
          <a:lstStyle/>
          <a:p>
            <a:pPr marL="0" indent="0" algn="ctr">
              <a:spcBef>
                <a:spcPts val="0"/>
              </a:spcBef>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Agility</a:t>
            </a:r>
            <a:endParaRPr lang="en-US" sz="2400" b="1" dirty="0">
              <a:gradFill>
                <a:gsLst>
                  <a:gs pos="0">
                    <a:srgbClr val="FFFFFF"/>
                  </a:gs>
                  <a:gs pos="100000">
                    <a:srgbClr val="FFFFFF"/>
                  </a:gs>
                </a:gsLst>
                <a:lin ang="5400000" scaled="0"/>
              </a:gradFill>
              <a:latin typeface="+mj-lt"/>
              <a:cs typeface="Segoe UI" pitchFamily="34" charset="0"/>
            </a:endParaRPr>
          </a:p>
        </p:txBody>
      </p:sp>
      <p:sp>
        <p:nvSpPr>
          <p:cNvPr id="5" name="Text Placeholder 4">
            <a:extLst>
              <a:ext uri="{FF2B5EF4-FFF2-40B4-BE49-F238E27FC236}">
                <a16:creationId xmlns:a16="http://schemas.microsoft.com/office/drawing/2014/main" id="{4495B75E-5607-4348-89BE-0E931929D72C}"/>
              </a:ext>
            </a:extLst>
          </p:cNvPr>
          <p:cNvSpPr>
            <a:spLocks noGrp="1"/>
          </p:cNvSpPr>
          <p:nvPr>
            <p:ph type="body" sz="quarter" idx="4294967295"/>
          </p:nvPr>
        </p:nvSpPr>
        <p:spPr>
          <a:xfrm>
            <a:off x="6400800" y="1774539"/>
            <a:ext cx="5486400" cy="685800"/>
          </a:xfrm>
          <a:solidFill>
            <a:srgbClr val="243A5E"/>
          </a:solidFill>
        </p:spPr>
        <p:txBody>
          <a:bodyPr vert="horz" wrap="square" lIns="91440" tIns="91440" rIns="91440" bIns="91440" rtlCol="0" anchor="ctr">
            <a:noAutofit/>
          </a:bodyPr>
          <a:lstStyle/>
          <a:p>
            <a:pPr marL="0" indent="0" algn="ctr">
              <a:buNone/>
            </a:pPr>
            <a:r>
              <a:rPr lang="en-US" sz="2400" dirty="0">
                <a:gradFill>
                  <a:gsLst>
                    <a:gs pos="0">
                      <a:srgbClr val="FFFFFF"/>
                    </a:gs>
                    <a:gs pos="100000">
                      <a:srgbClr val="FFFFFF"/>
                    </a:gs>
                  </a:gsLst>
                  <a:lin ang="5400000" scaled="0"/>
                </a:gradFill>
                <a:latin typeface="+mj-lt"/>
                <a:cs typeface="Segoe UI" pitchFamily="34" charset="0"/>
              </a:rPr>
              <a:t>Fault tolerance</a:t>
            </a:r>
          </a:p>
        </p:txBody>
      </p:sp>
      <p:sp>
        <p:nvSpPr>
          <p:cNvPr id="6" name="Text Placeholder 5">
            <a:extLst>
              <a:ext uri="{FF2B5EF4-FFF2-40B4-BE49-F238E27FC236}">
                <a16:creationId xmlns:a16="http://schemas.microsoft.com/office/drawing/2014/main" id="{99B9E056-3B4A-46B7-893A-0BBA6F3C98F8}"/>
              </a:ext>
            </a:extLst>
          </p:cNvPr>
          <p:cNvSpPr>
            <a:spLocks noGrp="1"/>
          </p:cNvSpPr>
          <p:nvPr>
            <p:ph type="body" sz="quarter" idx="4294967295"/>
          </p:nvPr>
        </p:nvSpPr>
        <p:spPr>
          <a:xfrm>
            <a:off x="6400800" y="2577873"/>
            <a:ext cx="5486400" cy="685800"/>
          </a:xfrm>
          <a:solidFill>
            <a:srgbClr val="243A5E"/>
          </a:solidFill>
        </p:spPr>
        <p:txBody>
          <a:bodyPr vert="horz" wrap="square" lIns="91440" tIns="91440" rIns="91440" bIns="91440" rtlCol="0" anchor="ctr">
            <a:noAutofit/>
          </a:bodyPr>
          <a:lstStyle/>
          <a:p>
            <a:pPr marL="0" indent="0" algn="ctr">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Elasticity</a:t>
            </a:r>
          </a:p>
        </p:txBody>
      </p:sp>
      <p:sp>
        <p:nvSpPr>
          <p:cNvPr id="18" name="Text Placeholder 17">
            <a:extLst>
              <a:ext uri="{FF2B5EF4-FFF2-40B4-BE49-F238E27FC236}">
                <a16:creationId xmlns:a16="http://schemas.microsoft.com/office/drawing/2014/main" id="{B87F91B9-98D2-4EFC-9EC8-C3EE57A1A31B}"/>
              </a:ext>
            </a:extLst>
          </p:cNvPr>
          <p:cNvSpPr>
            <a:spLocks noGrp="1"/>
          </p:cNvSpPr>
          <p:nvPr>
            <p:ph type="body" sz="quarter" idx="4294967295"/>
          </p:nvPr>
        </p:nvSpPr>
        <p:spPr>
          <a:xfrm>
            <a:off x="6400800" y="3365273"/>
            <a:ext cx="5486400" cy="685800"/>
          </a:xfrm>
          <a:solidFill>
            <a:srgbClr val="243A5E"/>
          </a:solidFill>
        </p:spPr>
        <p:txBody>
          <a:bodyPr vert="horz" wrap="square" lIns="91440" tIns="91440" rIns="91440" bIns="91440" rtlCol="0" anchor="ctr">
            <a:noAutofit/>
          </a:bodyPr>
          <a:lstStyle/>
          <a:p>
            <a:pPr marL="0" indent="0" algn="ctr">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Customer latency capabilities</a:t>
            </a:r>
          </a:p>
        </p:txBody>
      </p:sp>
      <p:sp>
        <p:nvSpPr>
          <p:cNvPr id="20" name="Text Placeholder 19">
            <a:extLst>
              <a:ext uri="{FF2B5EF4-FFF2-40B4-BE49-F238E27FC236}">
                <a16:creationId xmlns:a16="http://schemas.microsoft.com/office/drawing/2014/main" id="{4F327ABA-AB08-4DE4-8508-125ECC7CE916}"/>
              </a:ext>
            </a:extLst>
          </p:cNvPr>
          <p:cNvSpPr>
            <a:spLocks noGrp="1"/>
          </p:cNvSpPr>
          <p:nvPr>
            <p:ph type="body" sz="quarter" idx="4294967295"/>
          </p:nvPr>
        </p:nvSpPr>
        <p:spPr>
          <a:xfrm>
            <a:off x="6400800" y="4152673"/>
            <a:ext cx="5486400" cy="685800"/>
          </a:xfrm>
          <a:solidFill>
            <a:srgbClr val="243A5E"/>
          </a:solidFill>
        </p:spPr>
        <p:txBody>
          <a:bodyPr vert="horz" wrap="square" lIns="91440" tIns="91440" rIns="91440" bIns="91440" rtlCol="0" anchor="ctr">
            <a:noAutofit/>
          </a:bodyPr>
          <a:lstStyle/>
          <a:p>
            <a:pPr marL="0" indent="0" algn="ctr">
              <a:buNone/>
            </a:pPr>
            <a:r>
              <a:rPr lang="en-US" sz="2400" dirty="0">
                <a:gradFill>
                  <a:gsLst>
                    <a:gs pos="0">
                      <a:srgbClr val="FFFFFF"/>
                    </a:gs>
                    <a:gs pos="100000">
                      <a:srgbClr val="FFFFFF"/>
                    </a:gs>
                  </a:gsLst>
                  <a:lin ang="5400000" scaled="0"/>
                </a:gradFill>
                <a:latin typeface="+mj-lt"/>
                <a:ea typeface="Segoe UI" pitchFamily="34" charset="0"/>
                <a:cs typeface="Segoe UI" pitchFamily="34" charset="0"/>
              </a:rPr>
              <a:t>Predictive cost considerations</a:t>
            </a:r>
          </a:p>
        </p:txBody>
      </p:sp>
      <p:sp>
        <p:nvSpPr>
          <p:cNvPr id="14" name="Rectangle 13">
            <a:extLst>
              <a:ext uri="{FF2B5EF4-FFF2-40B4-BE49-F238E27FC236}">
                <a16:creationId xmlns:a16="http://schemas.microsoft.com/office/drawing/2014/main" id="{6C80AE8A-C79A-4AA1-ACB7-18760C171E71}"/>
              </a:ext>
            </a:extLst>
          </p:cNvPr>
          <p:cNvSpPr/>
          <p:nvPr/>
        </p:nvSpPr>
        <p:spPr bwMode="auto">
          <a:xfrm>
            <a:off x="522514" y="4928614"/>
            <a:ext cx="5486400" cy="685800"/>
          </a:xfrm>
          <a:prstGeom prst="rect">
            <a:avLst/>
          </a:prstGeom>
          <a:solidFill>
            <a:srgbClr val="243A5E"/>
          </a:solidFill>
        </p:spPr>
        <p:txBody>
          <a:bodyPr vert="horz" wrap="square" lIns="91440" tIns="91440" rIns="91440" bIns="91440" rtlCol="0" anchor="ctr">
            <a:noAutofit/>
          </a:bodyPr>
          <a:lstStyle/>
          <a:p>
            <a:pPr algn="ctr">
              <a:buSzPct val="90000"/>
            </a:pPr>
            <a:r>
              <a:rPr lang="en-US" sz="2400">
                <a:gradFill>
                  <a:gsLst>
                    <a:gs pos="0">
                      <a:srgbClr val="FFFFFF"/>
                    </a:gs>
                    <a:gs pos="100000">
                      <a:srgbClr val="FFFFFF"/>
                    </a:gs>
                  </a:gsLst>
                  <a:lin ang="5400000" scaled="0"/>
                </a:gradFill>
                <a:latin typeface="+mj-lt"/>
                <a:cs typeface="Segoe UI" pitchFamily="34" charset="0"/>
              </a:rPr>
              <a:t>Disaster recovery</a:t>
            </a:r>
          </a:p>
        </p:txBody>
      </p:sp>
      <p:sp>
        <p:nvSpPr>
          <p:cNvPr id="15" name="Rectangle 14">
            <a:extLst>
              <a:ext uri="{FF2B5EF4-FFF2-40B4-BE49-F238E27FC236}">
                <a16:creationId xmlns:a16="http://schemas.microsoft.com/office/drawing/2014/main" id="{9211555F-A002-465A-BAFF-7A1A1DC365F7}"/>
              </a:ext>
            </a:extLst>
          </p:cNvPr>
          <p:cNvSpPr/>
          <p:nvPr/>
        </p:nvSpPr>
        <p:spPr bwMode="auto">
          <a:xfrm>
            <a:off x="6400800" y="4928614"/>
            <a:ext cx="5486400" cy="685800"/>
          </a:xfrm>
          <a:prstGeom prst="rect">
            <a:avLst/>
          </a:prstGeom>
          <a:solidFill>
            <a:srgbClr val="243A5E"/>
          </a:solidFill>
        </p:spPr>
        <p:txBody>
          <a:bodyPr vert="horz" wrap="square" lIns="91440" tIns="91440" rIns="91440" bIns="91440" rtlCol="0" anchor="ctr">
            <a:noAutofit/>
          </a:bodyPr>
          <a:lstStyle/>
          <a:p>
            <a:pPr algn="ctr">
              <a:buSzPct val="90000"/>
            </a:pPr>
            <a:r>
              <a:rPr lang="en-US" sz="2400">
                <a:gradFill>
                  <a:gsLst>
                    <a:gs pos="0">
                      <a:srgbClr val="FFFFFF"/>
                    </a:gs>
                    <a:gs pos="100000">
                      <a:srgbClr val="FFFFFF"/>
                    </a:gs>
                  </a:gsLst>
                  <a:lin ang="5400000" scaled="0"/>
                </a:gradFill>
                <a:latin typeface="+mj-lt"/>
                <a:cs typeface="Segoe UI" pitchFamily="34" charset="0"/>
              </a:rPr>
              <a:t>Security</a:t>
            </a:r>
          </a:p>
        </p:txBody>
      </p:sp>
    </p:spTree>
    <p:extLst>
      <p:ext uri="{BB962C8B-B14F-4D97-AF65-F5344CB8AC3E}">
        <p14:creationId xmlns:p14="http://schemas.microsoft.com/office/powerpoint/2010/main" val="1793706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lstStyle/>
          <a:p>
            <a:r>
              <a:rPr lang="en-US" dirty="0"/>
              <a:t>Compare </a:t>
            </a:r>
            <a:r>
              <a:rPr lang="en-US" dirty="0" err="1"/>
              <a:t>CapEx</a:t>
            </a:r>
            <a:r>
              <a:rPr lang="en-US" dirty="0"/>
              <a:t> vs. </a:t>
            </a:r>
            <a:r>
              <a:rPr lang="en-US" dirty="0" err="1"/>
              <a:t>OpEx</a:t>
            </a:r>
            <a:endParaRPr lang="en-US" dirty="0"/>
          </a:p>
        </p:txBody>
      </p:sp>
      <p:sp>
        <p:nvSpPr>
          <p:cNvPr id="2" name="Content Placeholder 1">
            <a:extLst>
              <a:ext uri="{FF2B5EF4-FFF2-40B4-BE49-F238E27FC236}">
                <a16:creationId xmlns:a16="http://schemas.microsoft.com/office/drawing/2014/main" id="{16E4DF39-4D55-1CE2-10B1-D173A50B8028}"/>
              </a:ext>
            </a:extLst>
          </p:cNvPr>
          <p:cNvSpPr>
            <a:spLocks noGrp="1"/>
          </p:cNvSpPr>
          <p:nvPr>
            <p:ph idx="1"/>
          </p:nvPr>
        </p:nvSpPr>
        <p:spPr>
          <a:xfrm>
            <a:off x="838200" y="1825625"/>
            <a:ext cx="10515600" cy="4351338"/>
          </a:xfrm>
        </p:spPr>
        <p:txBody>
          <a:bodyPr/>
          <a:lstStyle/>
          <a:p>
            <a:r>
              <a:rPr lang="en-US" dirty="0"/>
              <a:t>Capital Expenditure (</a:t>
            </a:r>
            <a:r>
              <a:rPr lang="en-US" dirty="0" err="1"/>
              <a:t>CapEx</a:t>
            </a:r>
            <a:r>
              <a:rPr lang="en-US" dirty="0"/>
              <a:t>)</a:t>
            </a:r>
          </a:p>
          <a:p>
            <a:pPr lvl="1"/>
            <a:r>
              <a:rPr lang="en-US" dirty="0"/>
              <a:t>The up-front spending of money on physical infrastructure.</a:t>
            </a:r>
          </a:p>
          <a:p>
            <a:pPr lvl="1"/>
            <a:r>
              <a:rPr lang="en-US" dirty="0"/>
              <a:t>Costs from </a:t>
            </a:r>
            <a:r>
              <a:rPr lang="en-US" dirty="0" err="1"/>
              <a:t>CapEx</a:t>
            </a:r>
            <a:r>
              <a:rPr lang="en-US" dirty="0"/>
              <a:t> have a value that reduces over time.</a:t>
            </a:r>
          </a:p>
          <a:p>
            <a:r>
              <a:rPr lang="en-US" dirty="0"/>
              <a:t>Operational Expenditure (</a:t>
            </a:r>
            <a:r>
              <a:rPr lang="en-US" dirty="0" err="1"/>
              <a:t>OpEx</a:t>
            </a:r>
            <a:r>
              <a:rPr lang="en-US" dirty="0"/>
              <a:t>)</a:t>
            </a:r>
          </a:p>
          <a:p>
            <a:pPr lvl="1"/>
            <a:r>
              <a:rPr lang="en-US" dirty="0"/>
              <a:t>Spend on products and services as needed, pay-as-you-go </a:t>
            </a:r>
          </a:p>
          <a:p>
            <a:pPr lvl="1"/>
            <a:r>
              <a:rPr lang="en-US" dirty="0"/>
              <a:t>Get billed immediately</a:t>
            </a:r>
          </a:p>
          <a:p>
            <a:endParaRPr lang="it-IT" dirty="0"/>
          </a:p>
        </p:txBody>
      </p:sp>
    </p:spTree>
    <p:extLst>
      <p:ext uri="{BB962C8B-B14F-4D97-AF65-F5344CB8AC3E}">
        <p14:creationId xmlns:p14="http://schemas.microsoft.com/office/powerpoint/2010/main" val="325476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838200" y="365125"/>
            <a:ext cx="10515600" cy="1325563"/>
          </a:xfrm>
        </p:spPr>
        <p:txBody>
          <a:bodyPr/>
          <a:lstStyle/>
          <a:p>
            <a:r>
              <a:rPr lang="en-US" dirty="0"/>
              <a:t>Consumption-based model</a:t>
            </a:r>
          </a:p>
        </p:txBody>
      </p:sp>
      <p:sp>
        <p:nvSpPr>
          <p:cNvPr id="3" name="Content Placeholder 2">
            <a:extLst>
              <a:ext uri="{FF2B5EF4-FFF2-40B4-BE49-F238E27FC236}">
                <a16:creationId xmlns:a16="http://schemas.microsoft.com/office/drawing/2014/main" id="{555A1F15-45F6-4B2F-822D-14E80BF966A1}"/>
              </a:ext>
            </a:extLst>
          </p:cNvPr>
          <p:cNvSpPr>
            <a:spLocks noGrp="1"/>
          </p:cNvSpPr>
          <p:nvPr>
            <p:ph idx="1"/>
          </p:nvPr>
        </p:nvSpPr>
        <p:spPr>
          <a:xfrm>
            <a:off x="838200" y="1825625"/>
            <a:ext cx="10515600" cy="4351338"/>
          </a:xfrm>
        </p:spPr>
        <p:txBody>
          <a:bodyPr/>
          <a:lstStyle/>
          <a:p>
            <a:r>
              <a:rPr lang="en-US" dirty="0"/>
              <a:t>Cloud service providers operate on a consumption-based model, which means that end users only pay for the resources that they use. Whatever they use is what they pay for.</a:t>
            </a:r>
          </a:p>
          <a:p>
            <a:r>
              <a:rPr lang="en-US" dirty="0"/>
              <a:t>Better cost prediction</a:t>
            </a:r>
          </a:p>
          <a:p>
            <a:r>
              <a:rPr lang="en-US" dirty="0"/>
              <a:t>Prices for individual resources and services are provided</a:t>
            </a:r>
          </a:p>
          <a:p>
            <a:r>
              <a:rPr lang="en-US" dirty="0"/>
              <a:t>Billing is based on actual usage</a:t>
            </a:r>
          </a:p>
        </p:txBody>
      </p:sp>
    </p:spTree>
    <p:extLst>
      <p:ext uri="{BB962C8B-B14F-4D97-AF65-F5344CB8AC3E}">
        <p14:creationId xmlns:p14="http://schemas.microsoft.com/office/powerpoint/2010/main" val="3705968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654291D-C8D9-0474-34C3-7ED520593B04}"/>
              </a:ext>
            </a:extLst>
          </p:cNvPr>
          <p:cNvSpPr>
            <a:spLocks noGrp="1"/>
          </p:cNvSpPr>
          <p:nvPr>
            <p:ph type="title"/>
          </p:nvPr>
        </p:nvSpPr>
        <p:spPr>
          <a:xfrm>
            <a:off x="838200" y="365125"/>
            <a:ext cx="10515600" cy="1325563"/>
          </a:xfrm>
        </p:spPr>
        <p:txBody>
          <a:bodyPr/>
          <a:lstStyle/>
          <a:p>
            <a:r>
              <a:rPr lang="en-US" dirty="0"/>
              <a:t>Shared responsibility model</a:t>
            </a:r>
            <a:endParaRPr lang="it-IT" dirty="0"/>
          </a:p>
        </p:txBody>
      </p:sp>
      <p:pic>
        <p:nvPicPr>
          <p:cNvPr id="8" name="Content Placeholder 7">
            <a:extLst>
              <a:ext uri="{FF2B5EF4-FFF2-40B4-BE49-F238E27FC236}">
                <a16:creationId xmlns:a16="http://schemas.microsoft.com/office/drawing/2014/main" id="{FBAD55A1-1F07-6903-B181-2EA272ABF0D6}"/>
              </a:ext>
            </a:extLst>
          </p:cNvPr>
          <p:cNvPicPr>
            <a:picLocks noGrp="1" noChangeAspect="1"/>
          </p:cNvPicPr>
          <p:nvPr>
            <p:ph idx="1"/>
          </p:nvPr>
        </p:nvPicPr>
        <p:blipFill rotWithShape="1">
          <a:blip r:embed="rId3"/>
          <a:srcRect l="1980" t="12550" r="1733" b="9740"/>
          <a:stretch/>
        </p:blipFill>
        <p:spPr>
          <a:xfrm>
            <a:off x="1303512" y="1825625"/>
            <a:ext cx="9584976" cy="4351338"/>
          </a:xfrm>
        </p:spPr>
      </p:pic>
    </p:spTree>
    <p:extLst>
      <p:ext uri="{BB962C8B-B14F-4D97-AF65-F5344CB8AC3E}">
        <p14:creationId xmlns:p14="http://schemas.microsoft.com/office/powerpoint/2010/main" val="3206460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AF173-5B62-3E0A-DC11-42DEA9D40AD5}"/>
              </a:ext>
            </a:extLst>
          </p:cNvPr>
          <p:cNvSpPr>
            <a:spLocks noGrp="1"/>
          </p:cNvSpPr>
          <p:nvPr>
            <p:ph type="title"/>
          </p:nvPr>
        </p:nvSpPr>
        <p:spPr/>
        <p:txBody>
          <a:bodyPr/>
          <a:lstStyle/>
          <a:p>
            <a:endParaRPr lang="it-IT"/>
          </a:p>
        </p:txBody>
      </p:sp>
    </p:spTree>
    <p:extLst>
      <p:ext uri="{BB962C8B-B14F-4D97-AF65-F5344CB8AC3E}">
        <p14:creationId xmlns:p14="http://schemas.microsoft.com/office/powerpoint/2010/main" val="333586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B40B28E-F5FF-138F-052D-71D061CA55B7}"/>
              </a:ext>
            </a:extLst>
          </p:cNvPr>
          <p:cNvSpPr>
            <a:spLocks noGrp="1"/>
          </p:cNvSpPr>
          <p:nvPr>
            <p:ph type="title"/>
          </p:nvPr>
        </p:nvSpPr>
        <p:spPr>
          <a:xfrm>
            <a:off x="838200" y="365125"/>
            <a:ext cx="10515600" cy="1325563"/>
          </a:xfrm>
        </p:spPr>
        <p:txBody>
          <a:bodyPr/>
          <a:lstStyle/>
          <a:p>
            <a:r>
              <a:rPr lang="en-US" dirty="0"/>
              <a:t>Choose an Azure compute service</a:t>
            </a:r>
          </a:p>
        </p:txBody>
      </p:sp>
      <p:pic>
        <p:nvPicPr>
          <p:cNvPr id="13" name="Content Placeholder 12">
            <a:extLst>
              <a:ext uri="{FF2B5EF4-FFF2-40B4-BE49-F238E27FC236}">
                <a16:creationId xmlns:a16="http://schemas.microsoft.com/office/drawing/2014/main" id="{41BF80C5-C03A-6C52-C939-B9876D209904}"/>
              </a:ext>
            </a:extLst>
          </p:cNvPr>
          <p:cNvPicPr>
            <a:picLocks noGrp="1" noChangeAspect="1"/>
          </p:cNvPicPr>
          <p:nvPr>
            <p:ph idx="1"/>
          </p:nvPr>
        </p:nvPicPr>
        <p:blipFill rotWithShape="1">
          <a:blip r:embed="rId2"/>
          <a:srcRect t="2222" b="22037"/>
          <a:stretch/>
        </p:blipFill>
        <p:spPr>
          <a:xfrm>
            <a:off x="3656247" y="1825625"/>
            <a:ext cx="4879506" cy="4351338"/>
          </a:xfrm>
        </p:spPr>
      </p:pic>
    </p:spTree>
    <p:extLst>
      <p:ext uri="{BB962C8B-B14F-4D97-AF65-F5344CB8AC3E}">
        <p14:creationId xmlns:p14="http://schemas.microsoft.com/office/powerpoint/2010/main" val="29876398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7D97E-6880-14FC-C11A-6C65BDA64045}"/>
              </a:ext>
            </a:extLst>
          </p:cNvPr>
          <p:cNvSpPr>
            <a:spLocks noGrp="1"/>
          </p:cNvSpPr>
          <p:nvPr>
            <p:ph type="title"/>
          </p:nvPr>
        </p:nvSpPr>
        <p:spPr>
          <a:xfrm>
            <a:off x="838200" y="365125"/>
            <a:ext cx="10515600" cy="1325563"/>
          </a:xfrm>
        </p:spPr>
        <p:txBody>
          <a:bodyPr/>
          <a:lstStyle/>
          <a:p>
            <a:r>
              <a:rPr lang="it-IT" dirty="0"/>
              <a:t>Virtual Machines vs. Containers</a:t>
            </a:r>
          </a:p>
        </p:txBody>
      </p:sp>
      <p:pic>
        <p:nvPicPr>
          <p:cNvPr id="13" name="Content Placeholder 12">
            <a:extLst>
              <a:ext uri="{FF2B5EF4-FFF2-40B4-BE49-F238E27FC236}">
                <a16:creationId xmlns:a16="http://schemas.microsoft.com/office/drawing/2014/main" id="{2C868478-994B-F47E-97A3-0402D2D34A40}"/>
              </a:ext>
            </a:extLst>
          </p:cNvPr>
          <p:cNvPicPr>
            <a:picLocks noGrp="1" noChangeAspect="1"/>
          </p:cNvPicPr>
          <p:nvPr>
            <p:ph idx="1"/>
          </p:nvPr>
        </p:nvPicPr>
        <p:blipFill>
          <a:blip r:embed="rId3"/>
          <a:stretch>
            <a:fillRect/>
          </a:stretch>
        </p:blipFill>
        <p:spPr>
          <a:xfrm>
            <a:off x="1470418" y="1825625"/>
            <a:ext cx="9251164" cy="4351338"/>
          </a:xfrm>
        </p:spPr>
      </p:pic>
    </p:spTree>
    <p:extLst>
      <p:ext uri="{BB962C8B-B14F-4D97-AF65-F5344CB8AC3E}">
        <p14:creationId xmlns:p14="http://schemas.microsoft.com/office/powerpoint/2010/main" val="20412641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EFAFD-4251-EED4-A8F9-9211745ABD85}"/>
              </a:ext>
            </a:extLst>
          </p:cNvPr>
          <p:cNvSpPr>
            <a:spLocks noGrp="1"/>
          </p:cNvSpPr>
          <p:nvPr>
            <p:ph type="title"/>
          </p:nvPr>
        </p:nvSpPr>
        <p:spPr>
          <a:xfrm>
            <a:off x="838200" y="365125"/>
            <a:ext cx="10515600" cy="1325563"/>
          </a:xfrm>
        </p:spPr>
        <p:txBody>
          <a:bodyPr/>
          <a:lstStyle/>
          <a:p>
            <a:r>
              <a:rPr lang="it-IT" dirty="0"/>
              <a:t>Choose an Azure container service</a:t>
            </a:r>
          </a:p>
        </p:txBody>
      </p:sp>
      <p:graphicFrame>
        <p:nvGraphicFramePr>
          <p:cNvPr id="4" name="Content Placeholder 3">
            <a:extLst>
              <a:ext uri="{FF2B5EF4-FFF2-40B4-BE49-F238E27FC236}">
                <a16:creationId xmlns:a16="http://schemas.microsoft.com/office/drawing/2014/main" id="{FD459BD2-AF03-7B2C-1EF0-A07953953806}"/>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236272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
            <a:extLst>
              <a:ext uri="{FF2B5EF4-FFF2-40B4-BE49-F238E27FC236}">
                <a16:creationId xmlns:a16="http://schemas.microsoft.com/office/drawing/2014/main" id="{20F796E6-8838-9E1A-31F7-E229361FED1E}"/>
              </a:ext>
            </a:extLst>
          </p:cNvPr>
          <p:cNvSpPr>
            <a:spLocks noGrp="1" noChangeArrowheads="1"/>
          </p:cNvSpPr>
          <p:nvPr>
            <p:ph type="title"/>
          </p:nvPr>
        </p:nvSpPr>
        <p:spPr bwMode="auto">
          <a:xfrm>
            <a:off x="838200" y="365125"/>
            <a:ext cx="10515600" cy="1325563"/>
          </a:xfr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0440" rIns="0" bIns="114264"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r>
              <a:rPr lang="it-IT" altLang="it-IT" dirty="0"/>
              <a:t>File and object storage scenarios</a:t>
            </a:r>
          </a:p>
        </p:txBody>
      </p:sp>
      <p:graphicFrame>
        <p:nvGraphicFramePr>
          <p:cNvPr id="4" name="Content Placeholder 3">
            <a:extLst>
              <a:ext uri="{FF2B5EF4-FFF2-40B4-BE49-F238E27FC236}">
                <a16:creationId xmlns:a16="http://schemas.microsoft.com/office/drawing/2014/main" id="{7126B334-7A96-6B6A-AC39-49F913A178CD}"/>
              </a:ext>
            </a:extLst>
          </p:cNvPr>
          <p:cNvGraphicFramePr>
            <a:graphicFrameLocks noGrp="1"/>
          </p:cNvGraphicFramePr>
          <p:nvPr>
            <p:ph idx="1"/>
            <p:extLst>
              <p:ext uri="{D42A27DB-BD31-4B8C-83A1-F6EECF244321}">
                <p14:modId xmlns:p14="http://schemas.microsoft.com/office/powerpoint/2010/main" val="2935517816"/>
              </p:ext>
            </p:extLst>
          </p:nvPr>
        </p:nvGraphicFramePr>
        <p:xfrm>
          <a:off x="838200" y="1825625"/>
          <a:ext cx="10515600" cy="4017480"/>
        </p:xfrm>
        <a:graphic>
          <a:graphicData uri="http://schemas.openxmlformats.org/drawingml/2006/table">
            <a:tbl>
              <a:tblPr>
                <a:tableStyleId>{BDBED569-4797-4DF1-A0F4-6AAB3CD982D8}</a:tableStyleId>
              </a:tblPr>
              <a:tblGrid>
                <a:gridCol w="6883400">
                  <a:extLst>
                    <a:ext uri="{9D8B030D-6E8A-4147-A177-3AD203B41FA5}">
                      <a16:colId xmlns:a16="http://schemas.microsoft.com/office/drawing/2014/main" val="1323156559"/>
                    </a:ext>
                  </a:extLst>
                </a:gridCol>
                <a:gridCol w="3632200">
                  <a:extLst>
                    <a:ext uri="{9D8B030D-6E8A-4147-A177-3AD203B41FA5}">
                      <a16:colId xmlns:a16="http://schemas.microsoft.com/office/drawing/2014/main" val="3229908036"/>
                    </a:ext>
                  </a:extLst>
                </a:gridCol>
              </a:tblGrid>
              <a:tr h="37800">
                <a:tc>
                  <a:txBody>
                    <a:bodyPr/>
                    <a:lstStyle/>
                    <a:p>
                      <a:pPr algn="l" fontAlgn="t"/>
                      <a:r>
                        <a:rPr lang="it-IT" sz="1600" b="1" dirty="0">
                          <a:effectLst/>
                        </a:rPr>
                        <a:t>Scenario</a:t>
                      </a:r>
                    </a:p>
                  </a:txBody>
                  <a:tcPr marL="9670" marR="9670" marT="4835" marB="4835"/>
                </a:tc>
                <a:tc>
                  <a:txBody>
                    <a:bodyPr/>
                    <a:lstStyle/>
                    <a:p>
                      <a:pPr algn="l" fontAlgn="t"/>
                      <a:r>
                        <a:rPr lang="it-IT" sz="1600" b="1" dirty="0">
                          <a:effectLst/>
                        </a:rPr>
                        <a:t>Suggested Azure services</a:t>
                      </a:r>
                    </a:p>
                  </a:txBody>
                  <a:tcPr marL="9670" marR="9670" marT="4835" marB="4835"/>
                </a:tc>
                <a:extLst>
                  <a:ext uri="{0D108BD9-81ED-4DB2-BD59-A6C34878D82A}">
                    <a16:rowId xmlns:a16="http://schemas.microsoft.com/office/drawing/2014/main" val="314365700"/>
                  </a:ext>
                </a:extLst>
              </a:tr>
              <a:tr h="74973">
                <a:tc>
                  <a:txBody>
                    <a:bodyPr/>
                    <a:lstStyle/>
                    <a:p>
                      <a:pPr algn="l" fontAlgn="t"/>
                      <a:r>
                        <a:rPr lang="en-US" sz="1600" dirty="0">
                          <a:effectLst/>
                        </a:rPr>
                        <a:t>I use Windows file server.</a:t>
                      </a:r>
                    </a:p>
                  </a:txBody>
                  <a:tcPr marL="9670" marR="9670" marT="4835" marB="4835"/>
                </a:tc>
                <a:tc>
                  <a:txBody>
                    <a:bodyPr/>
                    <a:lstStyle/>
                    <a:p>
                      <a:pPr algn="l" fontAlgn="t"/>
                      <a:r>
                        <a:rPr lang="fr-FR" sz="1600" u="none" strike="noStrike">
                          <a:effectLst/>
                          <a:hlinkClick r:id="rId2"/>
                        </a:rPr>
                        <a:t>Azure Files</a:t>
                      </a:r>
                      <a:r>
                        <a:rPr lang="fr-FR" sz="1600">
                          <a:effectLst/>
                        </a:rPr>
                        <a:t> or </a:t>
                      </a:r>
                      <a:r>
                        <a:rPr lang="fr-FR" sz="1600" u="none" strike="noStrike">
                          <a:effectLst/>
                          <a:hlinkClick r:id="rId3"/>
                        </a:rPr>
                        <a:t>Azure File Sync</a:t>
                      </a:r>
                      <a:endParaRPr lang="fr-FR" sz="1600">
                        <a:effectLst/>
                      </a:endParaRPr>
                    </a:p>
                  </a:txBody>
                  <a:tcPr marL="9670" marR="9670" marT="4835" marB="4835"/>
                </a:tc>
                <a:extLst>
                  <a:ext uri="{0D108BD9-81ED-4DB2-BD59-A6C34878D82A}">
                    <a16:rowId xmlns:a16="http://schemas.microsoft.com/office/drawing/2014/main" val="3353397289"/>
                  </a:ext>
                </a:extLst>
              </a:tr>
              <a:tr h="96600">
                <a:tc>
                  <a:txBody>
                    <a:bodyPr/>
                    <a:lstStyle/>
                    <a:p>
                      <a:pPr algn="l" fontAlgn="t"/>
                      <a:r>
                        <a:rPr lang="en-US" sz="1600" dirty="0">
                          <a:effectLst/>
                        </a:rPr>
                        <a:t>I have an enterprise network attached storage such as NetApp or Dell-EMC Isilon.</a:t>
                      </a:r>
                    </a:p>
                  </a:txBody>
                  <a:tcPr marL="9670" marR="9670" marT="4835" marB="4835"/>
                </a:tc>
                <a:tc>
                  <a:txBody>
                    <a:bodyPr/>
                    <a:lstStyle/>
                    <a:p>
                      <a:pPr algn="l" fontAlgn="t"/>
                      <a:r>
                        <a:rPr lang="it-IT" sz="1600" u="none" strike="noStrike">
                          <a:effectLst/>
                          <a:hlinkClick r:id="rId4"/>
                        </a:rPr>
                        <a:t>Azure NetApp Files</a:t>
                      </a:r>
                      <a:r>
                        <a:rPr lang="it-IT" sz="1600">
                          <a:effectLst/>
                        </a:rPr>
                        <a:t> or </a:t>
                      </a:r>
                      <a:r>
                        <a:rPr lang="it-IT" sz="1600" u="none" strike="noStrike">
                          <a:effectLst/>
                          <a:hlinkClick r:id="rId5"/>
                        </a:rPr>
                        <a:t>Azure Files (premium)</a:t>
                      </a:r>
                      <a:endParaRPr lang="it-IT" sz="1600">
                        <a:effectLst/>
                      </a:endParaRPr>
                    </a:p>
                  </a:txBody>
                  <a:tcPr marL="9670" marR="9670" marT="4835" marB="4835"/>
                </a:tc>
                <a:extLst>
                  <a:ext uri="{0D108BD9-81ED-4DB2-BD59-A6C34878D82A}">
                    <a16:rowId xmlns:a16="http://schemas.microsoft.com/office/drawing/2014/main" val="753590393"/>
                  </a:ext>
                </a:extLst>
              </a:tr>
              <a:tr h="66322">
                <a:tc>
                  <a:txBody>
                    <a:bodyPr/>
                    <a:lstStyle/>
                    <a:p>
                      <a:pPr algn="l" fontAlgn="t"/>
                      <a:r>
                        <a:rPr lang="en-US" sz="1600">
                          <a:effectLst/>
                        </a:rPr>
                        <a:t>I have an SMB or NFS file share.</a:t>
                      </a:r>
                    </a:p>
                  </a:txBody>
                  <a:tcPr marL="9670" marR="9670" marT="4835" marB="4835"/>
                </a:tc>
                <a:tc>
                  <a:txBody>
                    <a:bodyPr/>
                    <a:lstStyle/>
                    <a:p>
                      <a:pPr algn="l" fontAlgn="t"/>
                      <a:r>
                        <a:rPr lang="it-IT" sz="1600" u="none" strike="noStrike">
                          <a:effectLst/>
                          <a:hlinkClick r:id="rId2"/>
                        </a:rPr>
                        <a:t>Azure Files</a:t>
                      </a:r>
                      <a:r>
                        <a:rPr lang="it-IT" sz="1600">
                          <a:effectLst/>
                        </a:rPr>
                        <a:t> or </a:t>
                      </a:r>
                      <a:r>
                        <a:rPr lang="it-IT" sz="1600" u="none" strike="noStrike">
                          <a:effectLst/>
                          <a:hlinkClick r:id="rId4"/>
                        </a:rPr>
                        <a:t>Azure NetApp Files</a:t>
                      </a:r>
                      <a:endParaRPr lang="it-IT" sz="1600">
                        <a:effectLst/>
                      </a:endParaRPr>
                    </a:p>
                  </a:txBody>
                  <a:tcPr marL="9670" marR="9670" marT="4835" marB="4835"/>
                </a:tc>
                <a:extLst>
                  <a:ext uri="{0D108BD9-81ED-4DB2-BD59-A6C34878D82A}">
                    <a16:rowId xmlns:a16="http://schemas.microsoft.com/office/drawing/2014/main" val="1309087558"/>
                  </a:ext>
                </a:extLst>
              </a:tr>
              <a:tr h="74157">
                <a:tc>
                  <a:txBody>
                    <a:bodyPr/>
                    <a:lstStyle/>
                    <a:p>
                      <a:pPr algn="l" fontAlgn="t"/>
                      <a:r>
                        <a:rPr lang="en-US" sz="1600">
                          <a:effectLst/>
                        </a:rPr>
                        <a:t>I have an on-premises object storage system for petabytes of data, such as Dell-EMC ECS.</a:t>
                      </a:r>
                    </a:p>
                  </a:txBody>
                  <a:tcPr marL="9670" marR="9670" marT="4835" marB="4835"/>
                </a:tc>
                <a:tc>
                  <a:txBody>
                    <a:bodyPr/>
                    <a:lstStyle/>
                    <a:p>
                      <a:pPr algn="l" fontAlgn="t"/>
                      <a:r>
                        <a:rPr lang="it-IT" sz="1600" u="none" strike="noStrike">
                          <a:effectLst/>
                          <a:hlinkClick r:id="rId6"/>
                        </a:rPr>
                        <a:t>Blob Storage</a:t>
                      </a:r>
                      <a:endParaRPr lang="it-IT" sz="1600">
                        <a:effectLst/>
                      </a:endParaRPr>
                    </a:p>
                  </a:txBody>
                  <a:tcPr marL="9670" marR="9670" marT="4835" marB="4835"/>
                </a:tc>
                <a:extLst>
                  <a:ext uri="{0D108BD9-81ED-4DB2-BD59-A6C34878D82A}">
                    <a16:rowId xmlns:a16="http://schemas.microsoft.com/office/drawing/2014/main" val="2863285107"/>
                  </a:ext>
                </a:extLst>
              </a:tr>
              <a:tr h="74157">
                <a:tc>
                  <a:txBody>
                    <a:bodyPr/>
                    <a:lstStyle/>
                    <a:p>
                      <a:pPr algn="l" fontAlgn="t"/>
                      <a:r>
                        <a:rPr lang="en-US" sz="1600">
                          <a:effectLst/>
                        </a:rPr>
                        <a:t>I have a Distributed File System Replication deployment or another way of handling branch offices.</a:t>
                      </a:r>
                    </a:p>
                  </a:txBody>
                  <a:tcPr marL="9670" marR="9670" marT="4835" marB="4835"/>
                </a:tc>
                <a:tc>
                  <a:txBody>
                    <a:bodyPr/>
                    <a:lstStyle/>
                    <a:p>
                      <a:pPr algn="l" fontAlgn="t"/>
                      <a:r>
                        <a:rPr lang="fr-FR" sz="1600" u="none" strike="noStrike">
                          <a:effectLst/>
                          <a:hlinkClick r:id="rId2"/>
                        </a:rPr>
                        <a:t>Azure Files</a:t>
                      </a:r>
                      <a:r>
                        <a:rPr lang="fr-FR" sz="1600">
                          <a:effectLst/>
                        </a:rPr>
                        <a:t> or </a:t>
                      </a:r>
                      <a:r>
                        <a:rPr lang="fr-FR" sz="1600" u="none" strike="noStrike">
                          <a:effectLst/>
                          <a:hlinkClick r:id="rId3"/>
                        </a:rPr>
                        <a:t>Azure File Sync</a:t>
                      </a:r>
                      <a:endParaRPr lang="fr-FR" sz="1600">
                        <a:effectLst/>
                      </a:endParaRPr>
                    </a:p>
                  </a:txBody>
                  <a:tcPr marL="9670" marR="9670" marT="4835" marB="4835"/>
                </a:tc>
                <a:extLst>
                  <a:ext uri="{0D108BD9-81ED-4DB2-BD59-A6C34878D82A}">
                    <a16:rowId xmlns:a16="http://schemas.microsoft.com/office/drawing/2014/main" val="3051430854"/>
                  </a:ext>
                </a:extLst>
              </a:tr>
              <a:tr h="40370">
                <a:tc>
                  <a:txBody>
                    <a:bodyPr/>
                    <a:lstStyle/>
                    <a:p>
                      <a:pPr algn="l" fontAlgn="t"/>
                      <a:r>
                        <a:rPr lang="en-US" sz="1600">
                          <a:effectLst/>
                        </a:rPr>
                        <a:t>I have a tape library for backup and disaster recovery or long-term data retention.</a:t>
                      </a:r>
                    </a:p>
                  </a:txBody>
                  <a:tcPr marL="9670" marR="9670" marT="4835" marB="4835"/>
                </a:tc>
                <a:tc>
                  <a:txBody>
                    <a:bodyPr/>
                    <a:lstStyle/>
                    <a:p>
                      <a:pPr algn="l" fontAlgn="t"/>
                      <a:r>
                        <a:rPr lang="it-IT" sz="1600" u="none" strike="noStrike">
                          <a:effectLst/>
                          <a:hlinkClick r:id="rId7"/>
                        </a:rPr>
                        <a:t>Blob Storage</a:t>
                      </a:r>
                      <a:endParaRPr lang="it-IT" sz="1600">
                        <a:effectLst/>
                      </a:endParaRPr>
                    </a:p>
                  </a:txBody>
                  <a:tcPr marL="9670" marR="9670" marT="4835" marB="4835"/>
                </a:tc>
                <a:extLst>
                  <a:ext uri="{0D108BD9-81ED-4DB2-BD59-A6C34878D82A}">
                    <a16:rowId xmlns:a16="http://schemas.microsoft.com/office/drawing/2014/main" val="1367208979"/>
                  </a:ext>
                </a:extLst>
              </a:tr>
              <a:tr h="70648">
                <a:tc>
                  <a:txBody>
                    <a:bodyPr/>
                    <a:lstStyle/>
                    <a:p>
                      <a:pPr algn="l" fontAlgn="t"/>
                      <a:r>
                        <a:rPr lang="en-US" sz="1600">
                          <a:effectLst/>
                        </a:rPr>
                        <a:t>I have file or object storage configured to receive my backups.</a:t>
                      </a:r>
                    </a:p>
                  </a:txBody>
                  <a:tcPr marL="9670" marR="9670" marT="4835" marB="4835"/>
                </a:tc>
                <a:tc>
                  <a:txBody>
                    <a:bodyPr/>
                    <a:lstStyle/>
                    <a:p>
                      <a:pPr algn="l" fontAlgn="t"/>
                      <a:r>
                        <a:rPr lang="it-IT" sz="1600" u="none" strike="noStrike">
                          <a:effectLst/>
                          <a:hlinkClick r:id="rId7"/>
                        </a:rPr>
                        <a:t>Blob Storage</a:t>
                      </a:r>
                      <a:r>
                        <a:rPr lang="it-IT" sz="1600">
                          <a:effectLst/>
                        </a:rPr>
                        <a:t> or </a:t>
                      </a:r>
                      <a:r>
                        <a:rPr lang="it-IT" sz="1600" u="none" strike="noStrike">
                          <a:effectLst/>
                          <a:hlinkClick r:id="rId3"/>
                        </a:rPr>
                        <a:t>Azure File Sync</a:t>
                      </a:r>
                      <a:endParaRPr lang="it-IT" sz="1600">
                        <a:effectLst/>
                      </a:endParaRPr>
                    </a:p>
                  </a:txBody>
                  <a:tcPr marL="9670" marR="9670" marT="4835" marB="4835"/>
                </a:tc>
                <a:extLst>
                  <a:ext uri="{0D108BD9-81ED-4DB2-BD59-A6C34878D82A}">
                    <a16:rowId xmlns:a16="http://schemas.microsoft.com/office/drawing/2014/main" val="135074469"/>
                  </a:ext>
                </a:extLst>
              </a:tr>
              <a:tr h="109576">
                <a:tc>
                  <a:txBody>
                    <a:bodyPr/>
                    <a:lstStyle/>
                    <a:p>
                      <a:pPr algn="l" fontAlgn="t"/>
                      <a:r>
                        <a:rPr lang="en-US" sz="1600">
                          <a:effectLst/>
                        </a:rPr>
                        <a:t>I run data replication to a disaster recovery site.</a:t>
                      </a:r>
                    </a:p>
                  </a:txBody>
                  <a:tcPr marL="9670" marR="9670" marT="4835" marB="4835"/>
                </a:tc>
                <a:tc>
                  <a:txBody>
                    <a:bodyPr/>
                    <a:lstStyle/>
                    <a:p>
                      <a:pPr algn="l" fontAlgn="t"/>
                      <a:r>
                        <a:rPr lang="fr-FR" sz="1600" u="none" strike="noStrike">
                          <a:effectLst/>
                          <a:hlinkClick r:id="rId2"/>
                        </a:rPr>
                        <a:t>Azure Files</a:t>
                      </a:r>
                      <a:r>
                        <a:rPr lang="fr-FR" sz="1600">
                          <a:effectLst/>
                        </a:rPr>
                        <a:t>, </a:t>
                      </a:r>
                      <a:r>
                        <a:rPr lang="fr-FR" sz="1600" u="none" strike="noStrike">
                          <a:effectLst/>
                          <a:hlinkClick r:id="rId4"/>
                        </a:rPr>
                        <a:t>Azure NetApp Files</a:t>
                      </a:r>
                      <a:r>
                        <a:rPr lang="fr-FR" sz="1600">
                          <a:effectLst/>
                        </a:rPr>
                        <a:t> or </a:t>
                      </a:r>
                      <a:r>
                        <a:rPr lang="fr-FR" sz="1600" u="none" strike="noStrike">
                          <a:effectLst/>
                          <a:hlinkClick r:id="rId3"/>
                        </a:rPr>
                        <a:t>Azure File Sync</a:t>
                      </a:r>
                      <a:endParaRPr lang="fr-FR" sz="1600">
                        <a:effectLst/>
                      </a:endParaRPr>
                    </a:p>
                  </a:txBody>
                  <a:tcPr marL="9670" marR="9670" marT="4835" marB="4835"/>
                </a:tc>
                <a:extLst>
                  <a:ext uri="{0D108BD9-81ED-4DB2-BD59-A6C34878D82A}">
                    <a16:rowId xmlns:a16="http://schemas.microsoft.com/office/drawing/2014/main" val="1387119016"/>
                  </a:ext>
                </a:extLst>
              </a:tr>
              <a:tr h="37800">
                <a:tc>
                  <a:txBody>
                    <a:bodyPr/>
                    <a:lstStyle/>
                    <a:p>
                      <a:pPr algn="l" fontAlgn="t"/>
                      <a:r>
                        <a:rPr lang="it-IT" sz="1600">
                          <a:effectLst/>
                        </a:rPr>
                        <a:t>I manage data transfer in disconnected scenarios.</a:t>
                      </a:r>
                    </a:p>
                  </a:txBody>
                  <a:tcPr marL="9670" marR="9670" marT="4835" marB="4835"/>
                </a:tc>
                <a:tc>
                  <a:txBody>
                    <a:bodyPr/>
                    <a:lstStyle/>
                    <a:p>
                      <a:pPr algn="l" fontAlgn="t"/>
                      <a:r>
                        <a:rPr lang="en-US" sz="1600" u="none" strike="noStrike">
                          <a:effectLst/>
                          <a:hlinkClick r:id="rId8"/>
                        </a:rPr>
                        <a:t>Azure Stack Edge</a:t>
                      </a:r>
                      <a:r>
                        <a:rPr lang="en-US" sz="1600">
                          <a:effectLst/>
                        </a:rPr>
                        <a:t> or </a:t>
                      </a:r>
                      <a:r>
                        <a:rPr lang="en-US" sz="1600" u="none" strike="noStrike">
                          <a:effectLst/>
                          <a:hlinkClick r:id="rId8"/>
                        </a:rPr>
                        <a:t>Data Box Gateway</a:t>
                      </a:r>
                      <a:endParaRPr lang="en-US" sz="1600">
                        <a:effectLst/>
                      </a:endParaRPr>
                    </a:p>
                  </a:txBody>
                  <a:tcPr marL="9670" marR="9670" marT="4835" marB="4835"/>
                </a:tc>
                <a:extLst>
                  <a:ext uri="{0D108BD9-81ED-4DB2-BD59-A6C34878D82A}">
                    <a16:rowId xmlns:a16="http://schemas.microsoft.com/office/drawing/2014/main" val="2496462613"/>
                  </a:ext>
                </a:extLst>
              </a:tr>
              <a:tr h="37800">
                <a:tc>
                  <a:txBody>
                    <a:bodyPr/>
                    <a:lstStyle/>
                    <a:p>
                      <a:pPr algn="l" fontAlgn="t"/>
                      <a:r>
                        <a:rPr lang="en-US" sz="1600">
                          <a:effectLst/>
                        </a:rPr>
                        <a:t>I manage an ongoing data pipeline to the cloud.</a:t>
                      </a:r>
                    </a:p>
                  </a:txBody>
                  <a:tcPr marL="9670" marR="9670" marT="4835" marB="4835"/>
                </a:tc>
                <a:tc>
                  <a:txBody>
                    <a:bodyPr/>
                    <a:lstStyle/>
                    <a:p>
                      <a:pPr algn="l" fontAlgn="t"/>
                      <a:r>
                        <a:rPr lang="en-US" sz="1600" u="none" strike="noStrike">
                          <a:effectLst/>
                          <a:hlinkClick r:id="rId8"/>
                        </a:rPr>
                        <a:t>Azure Stack Edge</a:t>
                      </a:r>
                      <a:r>
                        <a:rPr lang="en-US" sz="1600">
                          <a:effectLst/>
                        </a:rPr>
                        <a:t> or </a:t>
                      </a:r>
                      <a:r>
                        <a:rPr lang="en-US" sz="1600" u="none" strike="noStrike">
                          <a:effectLst/>
                          <a:hlinkClick r:id="rId8"/>
                        </a:rPr>
                        <a:t>Data Box Gateway</a:t>
                      </a:r>
                      <a:endParaRPr lang="en-US" sz="1600">
                        <a:effectLst/>
                      </a:endParaRPr>
                    </a:p>
                  </a:txBody>
                  <a:tcPr marL="9670" marR="9670" marT="4835" marB="4835"/>
                </a:tc>
                <a:extLst>
                  <a:ext uri="{0D108BD9-81ED-4DB2-BD59-A6C34878D82A}">
                    <a16:rowId xmlns:a16="http://schemas.microsoft.com/office/drawing/2014/main" val="3345677293"/>
                  </a:ext>
                </a:extLst>
              </a:tr>
              <a:tr h="57672">
                <a:tc>
                  <a:txBody>
                    <a:bodyPr/>
                    <a:lstStyle/>
                    <a:p>
                      <a:pPr algn="l" fontAlgn="t"/>
                      <a:r>
                        <a:rPr lang="en-US" sz="1600">
                          <a:effectLst/>
                        </a:rPr>
                        <a:t>I have bursts of data that arrive at the same time.</a:t>
                      </a:r>
                    </a:p>
                  </a:txBody>
                  <a:tcPr marL="9670" marR="9670" marT="4835" marB="4835"/>
                </a:tc>
                <a:tc>
                  <a:txBody>
                    <a:bodyPr/>
                    <a:lstStyle/>
                    <a:p>
                      <a:pPr algn="l" fontAlgn="t"/>
                      <a:r>
                        <a:rPr lang="en-US" sz="1600" u="none" strike="noStrike" dirty="0">
                          <a:effectLst/>
                          <a:hlinkClick r:id="rId8"/>
                        </a:rPr>
                        <a:t>Azure Stack Edge</a:t>
                      </a:r>
                      <a:r>
                        <a:rPr lang="en-US" sz="1600" dirty="0">
                          <a:effectLst/>
                        </a:rPr>
                        <a:t> or </a:t>
                      </a:r>
                      <a:r>
                        <a:rPr lang="en-US" sz="1600" u="none" strike="noStrike" dirty="0">
                          <a:effectLst/>
                          <a:hlinkClick r:id="rId8"/>
                        </a:rPr>
                        <a:t>Data Box Gateway</a:t>
                      </a:r>
                      <a:endParaRPr lang="en-US" sz="1600" dirty="0">
                        <a:effectLst/>
                      </a:endParaRPr>
                    </a:p>
                  </a:txBody>
                  <a:tcPr marL="9670" marR="9670" marT="4835" marB="4835"/>
                </a:tc>
                <a:extLst>
                  <a:ext uri="{0D108BD9-81ED-4DB2-BD59-A6C34878D82A}">
                    <a16:rowId xmlns:a16="http://schemas.microsoft.com/office/drawing/2014/main" val="938370124"/>
                  </a:ext>
                </a:extLst>
              </a:tr>
            </a:tbl>
          </a:graphicData>
        </a:graphic>
      </p:graphicFrame>
    </p:spTree>
    <p:extLst>
      <p:ext uri="{BB962C8B-B14F-4D97-AF65-F5344CB8AC3E}">
        <p14:creationId xmlns:p14="http://schemas.microsoft.com/office/powerpoint/2010/main" val="35368958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09E1AA-F2AB-FA51-93DD-7783ADD0CA16}"/>
              </a:ext>
            </a:extLst>
          </p:cNvPr>
          <p:cNvSpPr>
            <a:spLocks noGrp="1"/>
          </p:cNvSpPr>
          <p:nvPr>
            <p:ph type="title"/>
          </p:nvPr>
        </p:nvSpPr>
        <p:spPr/>
        <p:txBody>
          <a:bodyPr/>
          <a:lstStyle/>
          <a:p>
            <a:r>
              <a:rPr lang="en-US" dirty="0"/>
              <a:t>Plan based on data workloads</a:t>
            </a:r>
            <a:endParaRPr lang="it-IT" dirty="0"/>
          </a:p>
        </p:txBody>
      </p:sp>
      <p:graphicFrame>
        <p:nvGraphicFramePr>
          <p:cNvPr id="4" name="Content Placeholder 3">
            <a:extLst>
              <a:ext uri="{FF2B5EF4-FFF2-40B4-BE49-F238E27FC236}">
                <a16:creationId xmlns:a16="http://schemas.microsoft.com/office/drawing/2014/main" id="{67A38CA4-0F69-A330-7023-244465962FC8}"/>
              </a:ext>
            </a:extLst>
          </p:cNvPr>
          <p:cNvGraphicFramePr>
            <a:graphicFrameLocks noGrp="1"/>
          </p:cNvGraphicFramePr>
          <p:nvPr>
            <p:ph idx="1"/>
          </p:nvPr>
        </p:nvGraphicFramePr>
        <p:xfrm>
          <a:off x="838200" y="1825625"/>
          <a:ext cx="10515600" cy="4242720"/>
        </p:xfrm>
        <a:graphic>
          <a:graphicData uri="http://schemas.openxmlformats.org/drawingml/2006/table">
            <a:tbl>
              <a:tblPr>
                <a:tableStyleId>{BDBED569-4797-4DF1-A0F4-6AAB3CD982D8}</a:tableStyleId>
              </a:tblPr>
              <a:tblGrid>
                <a:gridCol w="7810500">
                  <a:extLst>
                    <a:ext uri="{9D8B030D-6E8A-4147-A177-3AD203B41FA5}">
                      <a16:colId xmlns:a16="http://schemas.microsoft.com/office/drawing/2014/main" val="553304020"/>
                    </a:ext>
                  </a:extLst>
                </a:gridCol>
                <a:gridCol w="2705100">
                  <a:extLst>
                    <a:ext uri="{9D8B030D-6E8A-4147-A177-3AD203B41FA5}">
                      <a16:colId xmlns:a16="http://schemas.microsoft.com/office/drawing/2014/main" val="2501519072"/>
                    </a:ext>
                  </a:extLst>
                </a:gridCol>
              </a:tblGrid>
              <a:tr h="0">
                <a:tc>
                  <a:txBody>
                    <a:bodyPr/>
                    <a:lstStyle/>
                    <a:p>
                      <a:pPr algn="l" fontAlgn="t"/>
                      <a:r>
                        <a:rPr lang="it-IT" sz="1600" b="1" dirty="0">
                          <a:effectLst/>
                        </a:rPr>
                        <a:t>Scenario</a:t>
                      </a:r>
                    </a:p>
                  </a:txBody>
                  <a:tcPr marL="28440" marR="28440" marT="14220" marB="14220"/>
                </a:tc>
                <a:tc>
                  <a:txBody>
                    <a:bodyPr/>
                    <a:lstStyle/>
                    <a:p>
                      <a:pPr algn="l" fontAlgn="t"/>
                      <a:r>
                        <a:rPr lang="it-IT" sz="1600" b="1" dirty="0">
                          <a:effectLst/>
                        </a:rPr>
                        <a:t>Suggested Azure services</a:t>
                      </a:r>
                    </a:p>
                  </a:txBody>
                  <a:tcPr marL="28440" marR="28440" marT="14220" marB="14220"/>
                </a:tc>
                <a:extLst>
                  <a:ext uri="{0D108BD9-81ED-4DB2-BD59-A6C34878D82A}">
                    <a16:rowId xmlns:a16="http://schemas.microsoft.com/office/drawing/2014/main" val="2521679554"/>
                  </a:ext>
                </a:extLst>
              </a:tr>
              <a:tr h="0">
                <a:tc>
                  <a:txBody>
                    <a:bodyPr/>
                    <a:lstStyle/>
                    <a:p>
                      <a:pPr algn="l" fontAlgn="t"/>
                      <a:r>
                        <a:rPr lang="en-US" sz="1600">
                          <a:effectLst/>
                        </a:rPr>
                        <a:t>I want to develop a new cloud-native application that needs to persist unstructured data.</a:t>
                      </a:r>
                    </a:p>
                  </a:txBody>
                  <a:tcPr marL="28440" marR="28440" marT="14220" marB="14220"/>
                </a:tc>
                <a:tc>
                  <a:txBody>
                    <a:bodyPr/>
                    <a:lstStyle/>
                    <a:p>
                      <a:pPr algn="l" fontAlgn="t"/>
                      <a:r>
                        <a:rPr lang="it-IT" sz="1600" u="none" strike="noStrike">
                          <a:effectLst/>
                          <a:hlinkClick r:id="rId2"/>
                        </a:rPr>
                        <a:t>Blob Storage</a:t>
                      </a:r>
                      <a:endParaRPr lang="it-IT" sz="1600">
                        <a:effectLst/>
                      </a:endParaRPr>
                    </a:p>
                  </a:txBody>
                  <a:tcPr marL="28440" marR="28440" marT="14220" marB="14220"/>
                </a:tc>
                <a:extLst>
                  <a:ext uri="{0D108BD9-81ED-4DB2-BD59-A6C34878D82A}">
                    <a16:rowId xmlns:a16="http://schemas.microsoft.com/office/drawing/2014/main" val="1524717607"/>
                  </a:ext>
                </a:extLst>
              </a:tr>
              <a:tr h="0">
                <a:tc>
                  <a:txBody>
                    <a:bodyPr/>
                    <a:lstStyle/>
                    <a:p>
                      <a:pPr algn="l" fontAlgn="t"/>
                      <a:r>
                        <a:rPr lang="en-US" sz="1600" dirty="0">
                          <a:effectLst/>
                        </a:rPr>
                        <a:t>I need to migrate data from an on-premises NetApp instance to Azure.</a:t>
                      </a:r>
                    </a:p>
                  </a:txBody>
                  <a:tcPr marL="28440" marR="28440" marT="14220" marB="14220"/>
                </a:tc>
                <a:tc>
                  <a:txBody>
                    <a:bodyPr/>
                    <a:lstStyle/>
                    <a:p>
                      <a:pPr algn="l" fontAlgn="t"/>
                      <a:r>
                        <a:rPr lang="it-IT" sz="1600" u="none" strike="noStrike">
                          <a:effectLst/>
                          <a:hlinkClick r:id="rId3"/>
                        </a:rPr>
                        <a:t>Azure NetApp Files</a:t>
                      </a:r>
                      <a:endParaRPr lang="it-IT" sz="1600">
                        <a:effectLst/>
                      </a:endParaRPr>
                    </a:p>
                  </a:txBody>
                  <a:tcPr marL="28440" marR="28440" marT="14220" marB="14220"/>
                </a:tc>
                <a:extLst>
                  <a:ext uri="{0D108BD9-81ED-4DB2-BD59-A6C34878D82A}">
                    <a16:rowId xmlns:a16="http://schemas.microsoft.com/office/drawing/2014/main" val="3239548044"/>
                  </a:ext>
                </a:extLst>
              </a:tr>
              <a:tr h="0">
                <a:tc>
                  <a:txBody>
                    <a:bodyPr/>
                    <a:lstStyle/>
                    <a:p>
                      <a:pPr algn="l" fontAlgn="t"/>
                      <a:r>
                        <a:rPr lang="en-US" sz="1600">
                          <a:effectLst/>
                        </a:rPr>
                        <a:t>I need to migrate data from on-premises Windows file server instances to Azure.</a:t>
                      </a:r>
                    </a:p>
                  </a:txBody>
                  <a:tcPr marL="28440" marR="28440" marT="14220" marB="14220"/>
                </a:tc>
                <a:tc>
                  <a:txBody>
                    <a:bodyPr/>
                    <a:lstStyle/>
                    <a:p>
                      <a:pPr algn="l" fontAlgn="t"/>
                      <a:r>
                        <a:rPr lang="it-IT" sz="1600" u="none" strike="noStrike">
                          <a:effectLst/>
                          <a:hlinkClick r:id="rId4"/>
                        </a:rPr>
                        <a:t>Azure Files</a:t>
                      </a:r>
                      <a:endParaRPr lang="it-IT" sz="1600">
                        <a:effectLst/>
                      </a:endParaRPr>
                    </a:p>
                  </a:txBody>
                  <a:tcPr marL="28440" marR="28440" marT="14220" marB="14220"/>
                </a:tc>
                <a:extLst>
                  <a:ext uri="{0D108BD9-81ED-4DB2-BD59-A6C34878D82A}">
                    <a16:rowId xmlns:a16="http://schemas.microsoft.com/office/drawing/2014/main" val="1070888835"/>
                  </a:ext>
                </a:extLst>
              </a:tr>
              <a:tr h="0">
                <a:tc>
                  <a:txBody>
                    <a:bodyPr/>
                    <a:lstStyle/>
                    <a:p>
                      <a:pPr algn="l" fontAlgn="t"/>
                      <a:r>
                        <a:rPr lang="en-US" sz="1600">
                          <a:effectLst/>
                        </a:rPr>
                        <a:t>I need to move file data to the cloud but continue to primarily access the data from on-premises.</a:t>
                      </a:r>
                    </a:p>
                  </a:txBody>
                  <a:tcPr marL="28440" marR="28440" marT="14220" marB="14220"/>
                </a:tc>
                <a:tc>
                  <a:txBody>
                    <a:bodyPr/>
                    <a:lstStyle/>
                    <a:p>
                      <a:pPr algn="l" fontAlgn="t"/>
                      <a:r>
                        <a:rPr lang="fr-FR" sz="1600" u="none" strike="noStrike">
                          <a:effectLst/>
                          <a:hlinkClick r:id="rId4"/>
                        </a:rPr>
                        <a:t>Azure Files</a:t>
                      </a:r>
                      <a:r>
                        <a:rPr lang="fr-FR" sz="1600">
                          <a:effectLst/>
                        </a:rPr>
                        <a:t> or </a:t>
                      </a:r>
                      <a:r>
                        <a:rPr lang="fr-FR" sz="1600" u="none" strike="noStrike">
                          <a:effectLst/>
                          <a:hlinkClick r:id="rId5"/>
                        </a:rPr>
                        <a:t>Azure File Sync</a:t>
                      </a:r>
                      <a:endParaRPr lang="fr-FR" sz="1600">
                        <a:effectLst/>
                      </a:endParaRPr>
                    </a:p>
                  </a:txBody>
                  <a:tcPr marL="28440" marR="28440" marT="14220" marB="14220"/>
                </a:tc>
                <a:extLst>
                  <a:ext uri="{0D108BD9-81ED-4DB2-BD59-A6C34878D82A}">
                    <a16:rowId xmlns:a16="http://schemas.microsoft.com/office/drawing/2014/main" val="3767932194"/>
                  </a:ext>
                </a:extLst>
              </a:tr>
              <a:tr h="0">
                <a:tc>
                  <a:txBody>
                    <a:bodyPr/>
                    <a:lstStyle/>
                    <a:p>
                      <a:pPr algn="l" fontAlgn="t"/>
                      <a:r>
                        <a:rPr lang="en-US" sz="1600" dirty="0">
                          <a:effectLst/>
                        </a:rPr>
                        <a:t>I need to support burst compute. I have NFS/SMB read-heavy, file-based workloads with data assets that are on-premises while computation runs in the cloud.</a:t>
                      </a:r>
                    </a:p>
                  </a:txBody>
                  <a:tcPr marL="28440" marR="28440" marT="14220" marB="14220"/>
                </a:tc>
                <a:tc>
                  <a:txBody>
                    <a:bodyPr/>
                    <a:lstStyle/>
                    <a:p>
                      <a:pPr algn="l" fontAlgn="t"/>
                      <a:r>
                        <a:rPr lang="it-IT" sz="1600" u="none" strike="noStrike" dirty="0">
                          <a:effectLst/>
                          <a:hlinkClick r:id="rId6"/>
                        </a:rPr>
                        <a:t>Avere vFXT for Azure</a:t>
                      </a:r>
                      <a:endParaRPr lang="it-IT" sz="1600" dirty="0">
                        <a:effectLst/>
                      </a:endParaRPr>
                    </a:p>
                  </a:txBody>
                  <a:tcPr marL="28440" marR="28440" marT="14220" marB="14220"/>
                </a:tc>
                <a:extLst>
                  <a:ext uri="{0D108BD9-81ED-4DB2-BD59-A6C34878D82A}">
                    <a16:rowId xmlns:a16="http://schemas.microsoft.com/office/drawing/2014/main" val="1270178154"/>
                  </a:ext>
                </a:extLst>
              </a:tr>
              <a:tr h="0">
                <a:tc>
                  <a:txBody>
                    <a:bodyPr/>
                    <a:lstStyle/>
                    <a:p>
                      <a:pPr algn="l" fontAlgn="t"/>
                      <a:r>
                        <a:rPr lang="en-US" sz="1600">
                          <a:effectLst/>
                        </a:rPr>
                        <a:t>I need to move an on-premises application that uses a local disk or iSCSI.</a:t>
                      </a:r>
                    </a:p>
                  </a:txBody>
                  <a:tcPr marL="28440" marR="28440" marT="14220" marB="14220"/>
                </a:tc>
                <a:tc>
                  <a:txBody>
                    <a:bodyPr/>
                    <a:lstStyle/>
                    <a:p>
                      <a:pPr algn="l" fontAlgn="t"/>
                      <a:r>
                        <a:rPr lang="it-IT" sz="1600" u="none" strike="noStrike">
                          <a:effectLst/>
                          <a:hlinkClick r:id="rId7"/>
                        </a:rPr>
                        <a:t>Azure disk storage</a:t>
                      </a:r>
                      <a:endParaRPr lang="it-IT" sz="1600">
                        <a:effectLst/>
                      </a:endParaRPr>
                    </a:p>
                  </a:txBody>
                  <a:tcPr marL="28440" marR="28440" marT="14220" marB="14220"/>
                </a:tc>
                <a:extLst>
                  <a:ext uri="{0D108BD9-81ED-4DB2-BD59-A6C34878D82A}">
                    <a16:rowId xmlns:a16="http://schemas.microsoft.com/office/drawing/2014/main" val="3886971159"/>
                  </a:ext>
                </a:extLst>
              </a:tr>
              <a:tr h="0">
                <a:tc>
                  <a:txBody>
                    <a:bodyPr/>
                    <a:lstStyle/>
                    <a:p>
                      <a:pPr algn="l" fontAlgn="t"/>
                      <a:r>
                        <a:rPr lang="en-US" sz="1600" dirty="0">
                          <a:effectLst/>
                        </a:rPr>
                        <a:t>I need to migrate a container-based application that has persistent volumes.</a:t>
                      </a:r>
                    </a:p>
                  </a:txBody>
                  <a:tcPr marL="28440" marR="28440" marT="14220" marB="14220"/>
                </a:tc>
                <a:tc>
                  <a:txBody>
                    <a:bodyPr/>
                    <a:lstStyle/>
                    <a:p>
                      <a:pPr algn="l" fontAlgn="t"/>
                      <a:r>
                        <a:rPr lang="it-IT" sz="1600" u="none" strike="noStrike">
                          <a:effectLst/>
                          <a:hlinkClick r:id="rId7"/>
                        </a:rPr>
                        <a:t>Azure disk storage</a:t>
                      </a:r>
                      <a:r>
                        <a:rPr lang="it-IT" sz="1600">
                          <a:effectLst/>
                        </a:rPr>
                        <a:t> or </a:t>
                      </a:r>
                      <a:r>
                        <a:rPr lang="it-IT" sz="1600" u="none" strike="noStrike">
                          <a:effectLst/>
                          <a:hlinkClick r:id="rId4"/>
                        </a:rPr>
                        <a:t>Azure Files</a:t>
                      </a:r>
                      <a:endParaRPr lang="it-IT" sz="1600">
                        <a:effectLst/>
                      </a:endParaRPr>
                    </a:p>
                  </a:txBody>
                  <a:tcPr marL="28440" marR="28440" marT="14220" marB="14220"/>
                </a:tc>
                <a:extLst>
                  <a:ext uri="{0D108BD9-81ED-4DB2-BD59-A6C34878D82A}">
                    <a16:rowId xmlns:a16="http://schemas.microsoft.com/office/drawing/2014/main" val="762114976"/>
                  </a:ext>
                </a:extLst>
              </a:tr>
              <a:tr h="0">
                <a:tc>
                  <a:txBody>
                    <a:bodyPr/>
                    <a:lstStyle/>
                    <a:p>
                      <a:pPr algn="l" fontAlgn="t"/>
                      <a:r>
                        <a:rPr lang="en-US" sz="1600">
                          <a:effectLst/>
                        </a:rPr>
                        <a:t>I need to move file shares that aren't on Windows Server or NetApp to the cloud.</a:t>
                      </a:r>
                    </a:p>
                  </a:txBody>
                  <a:tcPr marL="28440" marR="28440" marT="14220" marB="14220"/>
                </a:tc>
                <a:tc>
                  <a:txBody>
                    <a:bodyPr/>
                    <a:lstStyle/>
                    <a:p>
                      <a:pPr algn="l" fontAlgn="t"/>
                      <a:r>
                        <a:rPr lang="it-IT" sz="1600" u="none" strike="noStrike" dirty="0">
                          <a:effectLst/>
                          <a:hlinkClick r:id="rId4"/>
                        </a:rPr>
                        <a:t>Azure Files</a:t>
                      </a:r>
                      <a:r>
                        <a:rPr lang="it-IT" sz="1600" dirty="0">
                          <a:effectLst/>
                        </a:rPr>
                        <a:t> or </a:t>
                      </a:r>
                      <a:r>
                        <a:rPr lang="it-IT" sz="1600" u="none" strike="noStrike" dirty="0">
                          <a:effectLst/>
                          <a:hlinkClick r:id="rId3"/>
                        </a:rPr>
                        <a:t>Azure NetApp Files</a:t>
                      </a:r>
                      <a:endParaRPr lang="it-IT" sz="1600" dirty="0">
                        <a:effectLst/>
                      </a:endParaRPr>
                    </a:p>
                  </a:txBody>
                  <a:tcPr marL="28440" marR="28440" marT="14220" marB="14220"/>
                </a:tc>
                <a:extLst>
                  <a:ext uri="{0D108BD9-81ED-4DB2-BD59-A6C34878D82A}">
                    <a16:rowId xmlns:a16="http://schemas.microsoft.com/office/drawing/2014/main" val="1800422980"/>
                  </a:ext>
                </a:extLst>
              </a:tr>
              <a:tr h="0">
                <a:tc>
                  <a:txBody>
                    <a:bodyPr/>
                    <a:lstStyle/>
                    <a:p>
                      <a:pPr algn="l" fontAlgn="t"/>
                      <a:r>
                        <a:rPr lang="en-US" sz="1600">
                          <a:effectLst/>
                        </a:rPr>
                        <a:t>I need to transfer terabytes to petabytes of data from on-premises to Azure.</a:t>
                      </a:r>
                    </a:p>
                  </a:txBody>
                  <a:tcPr marL="28440" marR="28440" marT="14220" marB="14220"/>
                </a:tc>
                <a:tc>
                  <a:txBody>
                    <a:bodyPr/>
                    <a:lstStyle/>
                    <a:p>
                      <a:pPr algn="l" fontAlgn="t"/>
                      <a:r>
                        <a:rPr lang="it-IT" sz="1600" u="none" strike="noStrike" dirty="0">
                          <a:effectLst/>
                          <a:hlinkClick r:id="rId8"/>
                        </a:rPr>
                        <a:t>Azure Stack Edge</a:t>
                      </a:r>
                      <a:endParaRPr lang="it-IT" sz="1600" dirty="0">
                        <a:effectLst/>
                      </a:endParaRPr>
                    </a:p>
                  </a:txBody>
                  <a:tcPr marL="28440" marR="28440" marT="14220" marB="14220"/>
                </a:tc>
                <a:extLst>
                  <a:ext uri="{0D108BD9-81ED-4DB2-BD59-A6C34878D82A}">
                    <a16:rowId xmlns:a16="http://schemas.microsoft.com/office/drawing/2014/main" val="4200632817"/>
                  </a:ext>
                </a:extLst>
              </a:tr>
              <a:tr h="0">
                <a:tc>
                  <a:txBody>
                    <a:bodyPr/>
                    <a:lstStyle/>
                    <a:p>
                      <a:pPr algn="l" fontAlgn="t"/>
                      <a:r>
                        <a:rPr lang="en-US" sz="1600">
                          <a:effectLst/>
                        </a:rPr>
                        <a:t>I need to process data before transferring it to Azure.</a:t>
                      </a:r>
                    </a:p>
                  </a:txBody>
                  <a:tcPr marL="28440" marR="28440" marT="14220" marB="14220"/>
                </a:tc>
                <a:tc>
                  <a:txBody>
                    <a:bodyPr/>
                    <a:lstStyle/>
                    <a:p>
                      <a:pPr algn="l" fontAlgn="t"/>
                      <a:r>
                        <a:rPr lang="it-IT" sz="1600" u="none" strike="noStrike" dirty="0">
                          <a:effectLst/>
                          <a:hlinkClick r:id="rId8"/>
                        </a:rPr>
                        <a:t>Azure Stack Edge</a:t>
                      </a:r>
                      <a:endParaRPr lang="it-IT" sz="1600" dirty="0">
                        <a:effectLst/>
                      </a:endParaRPr>
                    </a:p>
                  </a:txBody>
                  <a:tcPr marL="28440" marR="28440" marT="14220" marB="14220"/>
                </a:tc>
                <a:extLst>
                  <a:ext uri="{0D108BD9-81ED-4DB2-BD59-A6C34878D82A}">
                    <a16:rowId xmlns:a16="http://schemas.microsoft.com/office/drawing/2014/main" val="3884075888"/>
                  </a:ext>
                </a:extLst>
              </a:tr>
              <a:tr h="0">
                <a:tc>
                  <a:txBody>
                    <a:bodyPr/>
                    <a:lstStyle/>
                    <a:p>
                      <a:pPr algn="l" fontAlgn="t"/>
                      <a:r>
                        <a:rPr lang="en-US" sz="1600">
                          <a:effectLst/>
                        </a:rPr>
                        <a:t>I need to support continuous data ingestion in an automated way by using local cache.</a:t>
                      </a:r>
                    </a:p>
                  </a:txBody>
                  <a:tcPr marL="28440" marR="28440" marT="14220" marB="14220"/>
                </a:tc>
                <a:tc>
                  <a:txBody>
                    <a:bodyPr/>
                    <a:lstStyle/>
                    <a:p>
                      <a:pPr algn="l" fontAlgn="t"/>
                      <a:r>
                        <a:rPr lang="it-IT" sz="1600" u="none" strike="noStrike" dirty="0">
                          <a:effectLst/>
                          <a:hlinkClick r:id="rId9"/>
                        </a:rPr>
                        <a:t>Data Box Gateway</a:t>
                      </a:r>
                      <a:endParaRPr lang="it-IT" sz="1600" dirty="0">
                        <a:effectLst/>
                      </a:endParaRPr>
                    </a:p>
                  </a:txBody>
                  <a:tcPr marL="28440" marR="28440" marT="14220" marB="14220"/>
                </a:tc>
                <a:extLst>
                  <a:ext uri="{0D108BD9-81ED-4DB2-BD59-A6C34878D82A}">
                    <a16:rowId xmlns:a16="http://schemas.microsoft.com/office/drawing/2014/main" val="2246566504"/>
                  </a:ext>
                </a:extLst>
              </a:tr>
            </a:tbl>
          </a:graphicData>
        </a:graphic>
      </p:graphicFrame>
    </p:spTree>
    <p:extLst>
      <p:ext uri="{BB962C8B-B14F-4D97-AF65-F5344CB8AC3E}">
        <p14:creationId xmlns:p14="http://schemas.microsoft.com/office/powerpoint/2010/main" val="20802762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42147-0477-C94D-20FE-644079F50BF0}"/>
              </a:ext>
            </a:extLst>
          </p:cNvPr>
          <p:cNvSpPr>
            <a:spLocks noGrp="1"/>
          </p:cNvSpPr>
          <p:nvPr>
            <p:ph type="title"/>
          </p:nvPr>
        </p:nvSpPr>
        <p:spPr>
          <a:xfrm>
            <a:off x="838200" y="365125"/>
            <a:ext cx="10515600" cy="1325563"/>
          </a:xfrm>
        </p:spPr>
        <p:txBody>
          <a:bodyPr/>
          <a:lstStyle/>
          <a:p>
            <a:r>
              <a:rPr lang="it-IT" dirty="0"/>
              <a:t>Common database scenarios</a:t>
            </a:r>
          </a:p>
        </p:txBody>
      </p:sp>
      <p:graphicFrame>
        <p:nvGraphicFramePr>
          <p:cNvPr id="4" name="Content Placeholder 3">
            <a:extLst>
              <a:ext uri="{FF2B5EF4-FFF2-40B4-BE49-F238E27FC236}">
                <a16:creationId xmlns:a16="http://schemas.microsoft.com/office/drawing/2014/main" id="{890330E6-B13B-AE54-A1F6-15369D42AB33}"/>
              </a:ext>
            </a:extLst>
          </p:cNvPr>
          <p:cNvGraphicFramePr>
            <a:graphicFrameLocks noGrp="1"/>
          </p:cNvGraphicFramePr>
          <p:nvPr>
            <p:ph idx="1"/>
          </p:nvPr>
        </p:nvGraphicFramePr>
        <p:xfrm>
          <a:off x="838200" y="1825625"/>
          <a:ext cx="10515600" cy="4205856"/>
        </p:xfrm>
        <a:graphic>
          <a:graphicData uri="http://schemas.openxmlformats.org/drawingml/2006/table">
            <a:tbl>
              <a:tblPr>
                <a:tableStyleId>{BDBED569-4797-4DF1-A0F4-6AAB3CD982D8}</a:tableStyleId>
              </a:tblPr>
              <a:tblGrid>
                <a:gridCol w="7683500">
                  <a:extLst>
                    <a:ext uri="{9D8B030D-6E8A-4147-A177-3AD203B41FA5}">
                      <a16:colId xmlns:a16="http://schemas.microsoft.com/office/drawing/2014/main" val="4029189368"/>
                    </a:ext>
                  </a:extLst>
                </a:gridCol>
                <a:gridCol w="2832100">
                  <a:extLst>
                    <a:ext uri="{9D8B030D-6E8A-4147-A177-3AD203B41FA5}">
                      <a16:colId xmlns:a16="http://schemas.microsoft.com/office/drawing/2014/main" val="848021345"/>
                    </a:ext>
                  </a:extLst>
                </a:gridCol>
              </a:tblGrid>
              <a:tr h="70967">
                <a:tc>
                  <a:txBody>
                    <a:bodyPr/>
                    <a:lstStyle/>
                    <a:p>
                      <a:pPr algn="l" fontAlgn="t"/>
                      <a:r>
                        <a:rPr lang="it-IT" sz="1400" b="1" dirty="0">
                          <a:effectLst/>
                        </a:rPr>
                        <a:t>If you want to</a:t>
                      </a:r>
                    </a:p>
                  </a:txBody>
                  <a:tcPr marL="33216" marR="33216" marT="16608" marB="16608"/>
                </a:tc>
                <a:tc>
                  <a:txBody>
                    <a:bodyPr/>
                    <a:lstStyle/>
                    <a:p>
                      <a:pPr algn="l" fontAlgn="t"/>
                      <a:r>
                        <a:rPr lang="it-IT" sz="1400" b="1" dirty="0">
                          <a:effectLst/>
                        </a:rPr>
                        <a:t>Use this database service</a:t>
                      </a:r>
                    </a:p>
                  </a:txBody>
                  <a:tcPr marL="33216" marR="33216" marT="16608" marB="16608"/>
                </a:tc>
                <a:extLst>
                  <a:ext uri="{0D108BD9-81ED-4DB2-BD59-A6C34878D82A}">
                    <a16:rowId xmlns:a16="http://schemas.microsoft.com/office/drawing/2014/main" val="4021049335"/>
                  </a:ext>
                </a:extLst>
              </a:tr>
              <a:tr h="70967">
                <a:tc>
                  <a:txBody>
                    <a:bodyPr/>
                    <a:lstStyle/>
                    <a:p>
                      <a:pPr algn="l" fontAlgn="t"/>
                      <a:r>
                        <a:rPr lang="en-US" sz="1400">
                          <a:effectLst/>
                        </a:rPr>
                        <a:t>Build apps that scale with a managed and intelligent SQL database in the cloud.</a:t>
                      </a:r>
                    </a:p>
                  </a:txBody>
                  <a:tcPr marL="33216" marR="33216" marT="16608" marB="16608"/>
                </a:tc>
                <a:tc>
                  <a:txBody>
                    <a:bodyPr/>
                    <a:lstStyle/>
                    <a:p>
                      <a:pPr algn="l" fontAlgn="t"/>
                      <a:r>
                        <a:rPr lang="it-IT" sz="1400" u="none" strike="noStrike">
                          <a:effectLst/>
                          <a:hlinkClick r:id="rId2"/>
                        </a:rPr>
                        <a:t>Azure SQL Database</a:t>
                      </a:r>
                      <a:endParaRPr lang="it-IT" sz="1400">
                        <a:effectLst/>
                      </a:endParaRPr>
                    </a:p>
                  </a:txBody>
                  <a:tcPr marL="33216" marR="33216" marT="16608" marB="16608"/>
                </a:tc>
                <a:extLst>
                  <a:ext uri="{0D108BD9-81ED-4DB2-BD59-A6C34878D82A}">
                    <a16:rowId xmlns:a16="http://schemas.microsoft.com/office/drawing/2014/main" val="923190039"/>
                  </a:ext>
                </a:extLst>
              </a:tr>
              <a:tr h="95600">
                <a:tc>
                  <a:txBody>
                    <a:bodyPr/>
                    <a:lstStyle/>
                    <a:p>
                      <a:pPr algn="l" fontAlgn="t"/>
                      <a:r>
                        <a:rPr lang="en-US" sz="1400">
                          <a:effectLst/>
                        </a:rPr>
                        <a:t>Modernize SQL Server applications with a managed, always-up-to-date SQL instance in the cloud.</a:t>
                      </a:r>
                    </a:p>
                  </a:txBody>
                  <a:tcPr marL="33216" marR="33216" marT="16608" marB="16608"/>
                </a:tc>
                <a:tc>
                  <a:txBody>
                    <a:bodyPr/>
                    <a:lstStyle/>
                    <a:p>
                      <a:pPr algn="l" fontAlgn="t"/>
                      <a:r>
                        <a:rPr lang="it-IT" sz="1400" u="none" strike="noStrike">
                          <a:effectLst/>
                          <a:hlinkClick r:id="rId3"/>
                        </a:rPr>
                        <a:t>Azure SQL Managed Instance</a:t>
                      </a:r>
                      <a:endParaRPr lang="it-IT" sz="1400">
                        <a:effectLst/>
                      </a:endParaRPr>
                    </a:p>
                  </a:txBody>
                  <a:tcPr marL="33216" marR="33216" marT="16608" marB="16608"/>
                </a:tc>
                <a:extLst>
                  <a:ext uri="{0D108BD9-81ED-4DB2-BD59-A6C34878D82A}">
                    <a16:rowId xmlns:a16="http://schemas.microsoft.com/office/drawing/2014/main" val="1056636532"/>
                  </a:ext>
                </a:extLst>
              </a:tr>
              <a:tr h="132375">
                <a:tc>
                  <a:txBody>
                    <a:bodyPr/>
                    <a:lstStyle/>
                    <a:p>
                      <a:pPr algn="l" fontAlgn="t"/>
                      <a:r>
                        <a:rPr lang="en-US" sz="1400">
                          <a:effectLst/>
                        </a:rPr>
                        <a:t>Migrate your SQL workloads to Azure while maintaining complete SQL Server compatibility and operating system-level access.</a:t>
                      </a:r>
                    </a:p>
                  </a:txBody>
                  <a:tcPr marL="33216" marR="33216" marT="16608" marB="16608"/>
                </a:tc>
                <a:tc>
                  <a:txBody>
                    <a:bodyPr/>
                    <a:lstStyle/>
                    <a:p>
                      <a:pPr algn="l" fontAlgn="t"/>
                      <a:r>
                        <a:rPr lang="en-US" sz="1400" u="none" strike="noStrike">
                          <a:effectLst/>
                          <a:hlinkClick r:id="rId4"/>
                        </a:rPr>
                        <a:t>SQL Server on Azure Virtual Machines</a:t>
                      </a:r>
                      <a:endParaRPr lang="en-US" sz="1400">
                        <a:effectLst/>
                      </a:endParaRPr>
                    </a:p>
                  </a:txBody>
                  <a:tcPr marL="33216" marR="33216" marT="16608" marB="16608"/>
                </a:tc>
                <a:extLst>
                  <a:ext uri="{0D108BD9-81ED-4DB2-BD59-A6C34878D82A}">
                    <a16:rowId xmlns:a16="http://schemas.microsoft.com/office/drawing/2014/main" val="2407323941"/>
                  </a:ext>
                </a:extLst>
              </a:tr>
              <a:tr h="193782">
                <a:tc>
                  <a:txBody>
                    <a:bodyPr/>
                    <a:lstStyle/>
                    <a:p>
                      <a:pPr algn="l" fontAlgn="t"/>
                      <a:r>
                        <a:rPr lang="en-US" sz="1400">
                          <a:effectLst/>
                        </a:rPr>
                        <a:t>Build scalable, secure, and fully managed enterprise-ready apps on open-source PostgreSQL, scale out single-node PostgreSQL with high performance, or migrate PostgreSQL and Oracle workloads to the cloud.</a:t>
                      </a:r>
                    </a:p>
                  </a:txBody>
                  <a:tcPr marL="33216" marR="33216" marT="16608" marB="16608"/>
                </a:tc>
                <a:tc>
                  <a:txBody>
                    <a:bodyPr/>
                    <a:lstStyle/>
                    <a:p>
                      <a:pPr algn="l" fontAlgn="t"/>
                      <a:r>
                        <a:rPr lang="it-IT" sz="1400" u="none" strike="noStrike">
                          <a:effectLst/>
                          <a:hlinkClick r:id="rId5"/>
                        </a:rPr>
                        <a:t>Azure Database for PostgreSQL</a:t>
                      </a:r>
                      <a:endParaRPr lang="it-IT" sz="1400">
                        <a:effectLst/>
                      </a:endParaRPr>
                    </a:p>
                  </a:txBody>
                  <a:tcPr marL="33216" marR="33216" marT="16608" marB="16608"/>
                </a:tc>
                <a:extLst>
                  <a:ext uri="{0D108BD9-81ED-4DB2-BD59-A6C34878D82A}">
                    <a16:rowId xmlns:a16="http://schemas.microsoft.com/office/drawing/2014/main" val="1005938740"/>
                  </a:ext>
                </a:extLst>
              </a:tr>
              <a:tr h="152960">
                <a:tc>
                  <a:txBody>
                    <a:bodyPr/>
                    <a:lstStyle/>
                    <a:p>
                      <a:pPr algn="l" fontAlgn="t"/>
                      <a:r>
                        <a:rPr lang="en-US" sz="1400">
                          <a:effectLst/>
                        </a:rPr>
                        <a:t>Deliver high availability and elastic scaling to open-source mobile and web apps with a managed community MySQL database service, or migrate MySQL workloads to the cloud.</a:t>
                      </a:r>
                    </a:p>
                  </a:txBody>
                  <a:tcPr marL="33216" marR="33216" marT="16608" marB="16608"/>
                </a:tc>
                <a:tc>
                  <a:txBody>
                    <a:bodyPr/>
                    <a:lstStyle/>
                    <a:p>
                      <a:pPr algn="l" fontAlgn="t"/>
                      <a:r>
                        <a:rPr lang="it-IT" sz="1400" u="none" strike="noStrike">
                          <a:effectLst/>
                          <a:hlinkClick r:id="rId6"/>
                        </a:rPr>
                        <a:t>Azure Database for MySQL</a:t>
                      </a:r>
                      <a:endParaRPr lang="it-IT" sz="1400">
                        <a:effectLst/>
                      </a:endParaRPr>
                    </a:p>
                  </a:txBody>
                  <a:tcPr marL="33216" marR="33216" marT="16608" marB="16608"/>
                </a:tc>
                <a:extLst>
                  <a:ext uri="{0D108BD9-81ED-4DB2-BD59-A6C34878D82A}">
                    <a16:rowId xmlns:a16="http://schemas.microsoft.com/office/drawing/2014/main" val="2907044401"/>
                  </a:ext>
                </a:extLst>
              </a:tr>
              <a:tr h="132375">
                <a:tc>
                  <a:txBody>
                    <a:bodyPr/>
                    <a:lstStyle/>
                    <a:p>
                      <a:pPr algn="l" fontAlgn="t"/>
                      <a:r>
                        <a:rPr lang="en-US" sz="1400">
                          <a:effectLst/>
                        </a:rPr>
                        <a:t>Deliver high availability and elastic scaling to open-source mobile and web apps with a managed community MariaDB database service.</a:t>
                      </a:r>
                    </a:p>
                  </a:txBody>
                  <a:tcPr marL="33216" marR="33216" marT="16608" marB="16608"/>
                </a:tc>
                <a:tc>
                  <a:txBody>
                    <a:bodyPr/>
                    <a:lstStyle/>
                    <a:p>
                      <a:pPr algn="l" fontAlgn="t"/>
                      <a:r>
                        <a:rPr lang="it-IT" sz="1400" u="none" strike="noStrike">
                          <a:effectLst/>
                          <a:hlinkClick r:id="rId7"/>
                        </a:rPr>
                        <a:t>Azure Database for MariaDB</a:t>
                      </a:r>
                      <a:endParaRPr lang="it-IT" sz="1400">
                        <a:effectLst/>
                      </a:endParaRPr>
                    </a:p>
                  </a:txBody>
                  <a:tcPr marL="33216" marR="33216" marT="16608" marB="16608"/>
                </a:tc>
                <a:extLst>
                  <a:ext uri="{0D108BD9-81ED-4DB2-BD59-A6C34878D82A}">
                    <a16:rowId xmlns:a16="http://schemas.microsoft.com/office/drawing/2014/main" val="2605847208"/>
                  </a:ext>
                </a:extLst>
              </a:tr>
              <a:tr h="152960">
                <a:tc>
                  <a:txBody>
                    <a:bodyPr/>
                    <a:lstStyle/>
                    <a:p>
                      <a:pPr algn="l" fontAlgn="t"/>
                      <a:r>
                        <a:rPr lang="en-US" sz="1400" dirty="0">
                          <a:effectLst/>
                        </a:rPr>
                        <a:t>Build applications with guaranteed low latency and high availability anywhere, at any scale, or migrate Cassandra, MongoDB, Gremlin, and other NoSQL workloads to the cloud.</a:t>
                      </a:r>
                    </a:p>
                  </a:txBody>
                  <a:tcPr marL="33216" marR="33216" marT="16608" marB="16608"/>
                </a:tc>
                <a:tc>
                  <a:txBody>
                    <a:bodyPr/>
                    <a:lstStyle/>
                    <a:p>
                      <a:pPr algn="l" fontAlgn="t"/>
                      <a:r>
                        <a:rPr lang="it-IT" sz="1400" u="none" strike="noStrike">
                          <a:effectLst/>
                          <a:hlinkClick r:id="rId8"/>
                        </a:rPr>
                        <a:t>Azure Cosmos DB</a:t>
                      </a:r>
                      <a:endParaRPr lang="it-IT" sz="1400">
                        <a:effectLst/>
                      </a:endParaRPr>
                    </a:p>
                  </a:txBody>
                  <a:tcPr marL="33216" marR="33216" marT="16608" marB="16608"/>
                </a:tc>
                <a:extLst>
                  <a:ext uri="{0D108BD9-81ED-4DB2-BD59-A6C34878D82A}">
                    <a16:rowId xmlns:a16="http://schemas.microsoft.com/office/drawing/2014/main" val="222942230"/>
                  </a:ext>
                </a:extLst>
              </a:tr>
              <a:tr h="132375">
                <a:tc>
                  <a:txBody>
                    <a:bodyPr/>
                    <a:lstStyle/>
                    <a:p>
                      <a:pPr algn="l" fontAlgn="t"/>
                      <a:r>
                        <a:rPr lang="en-US" sz="1400">
                          <a:effectLst/>
                        </a:rPr>
                        <a:t>Modernize existing Cassandra data clusters and apps, and enjoy flexibility and freedom with managed instance service.</a:t>
                      </a:r>
                    </a:p>
                  </a:txBody>
                  <a:tcPr marL="33216" marR="33216" marT="16608" marB="16608"/>
                </a:tc>
                <a:tc>
                  <a:txBody>
                    <a:bodyPr/>
                    <a:lstStyle/>
                    <a:p>
                      <a:pPr algn="l" fontAlgn="t"/>
                      <a:r>
                        <a:rPr lang="it-IT" sz="1400" u="none" strike="noStrike">
                          <a:effectLst/>
                          <a:hlinkClick r:id="rId9"/>
                        </a:rPr>
                        <a:t>Azure Managed Instance for Apache Cassandra</a:t>
                      </a:r>
                      <a:endParaRPr lang="it-IT" sz="1400">
                        <a:effectLst/>
                      </a:endParaRPr>
                    </a:p>
                  </a:txBody>
                  <a:tcPr marL="33216" marR="33216" marT="16608" marB="16608"/>
                </a:tc>
                <a:extLst>
                  <a:ext uri="{0D108BD9-81ED-4DB2-BD59-A6C34878D82A}">
                    <a16:rowId xmlns:a16="http://schemas.microsoft.com/office/drawing/2014/main" val="3063473964"/>
                  </a:ext>
                </a:extLst>
              </a:tr>
              <a:tr h="95600">
                <a:tc>
                  <a:txBody>
                    <a:bodyPr/>
                    <a:lstStyle/>
                    <a:p>
                      <a:pPr algn="l" fontAlgn="t"/>
                      <a:r>
                        <a:rPr lang="en-US" sz="1400">
                          <a:effectLst/>
                        </a:rPr>
                        <a:t>Build a fully managed elastic data warehouse that has security at every level of scale at no extra cost.</a:t>
                      </a:r>
                    </a:p>
                  </a:txBody>
                  <a:tcPr marL="33216" marR="33216" marT="16608" marB="16608"/>
                </a:tc>
                <a:tc>
                  <a:txBody>
                    <a:bodyPr/>
                    <a:lstStyle/>
                    <a:p>
                      <a:pPr algn="l" fontAlgn="t"/>
                      <a:r>
                        <a:rPr lang="it-IT" sz="1400" u="none" strike="noStrike">
                          <a:effectLst/>
                          <a:hlinkClick r:id="rId10"/>
                        </a:rPr>
                        <a:t>Azure Synapse Analytics</a:t>
                      </a:r>
                      <a:endParaRPr lang="it-IT" sz="1400">
                        <a:effectLst/>
                      </a:endParaRPr>
                    </a:p>
                  </a:txBody>
                  <a:tcPr marL="33216" marR="33216" marT="16608" marB="16608"/>
                </a:tc>
                <a:extLst>
                  <a:ext uri="{0D108BD9-81ED-4DB2-BD59-A6C34878D82A}">
                    <a16:rowId xmlns:a16="http://schemas.microsoft.com/office/drawing/2014/main" val="2760754697"/>
                  </a:ext>
                </a:extLst>
              </a:tr>
              <a:tr h="95600">
                <a:tc>
                  <a:txBody>
                    <a:bodyPr/>
                    <a:lstStyle/>
                    <a:p>
                      <a:pPr algn="l" fontAlgn="t"/>
                      <a:r>
                        <a:rPr lang="en-US" sz="1400">
                          <a:effectLst/>
                        </a:rPr>
                        <a:t>Power fast, scalable applications with an open-source-compatible in-memory data store.</a:t>
                      </a:r>
                    </a:p>
                  </a:txBody>
                  <a:tcPr marL="33216" marR="33216" marT="16608" marB="16608"/>
                </a:tc>
                <a:tc>
                  <a:txBody>
                    <a:bodyPr/>
                    <a:lstStyle/>
                    <a:p>
                      <a:pPr algn="l" fontAlgn="t"/>
                      <a:r>
                        <a:rPr lang="it-IT" sz="1400" u="none" strike="noStrike" dirty="0">
                          <a:effectLst/>
                          <a:hlinkClick r:id="rId11"/>
                        </a:rPr>
                        <a:t>Azure Cache for Redis</a:t>
                      </a:r>
                      <a:endParaRPr lang="it-IT" sz="1400" dirty="0">
                        <a:effectLst/>
                      </a:endParaRPr>
                    </a:p>
                  </a:txBody>
                  <a:tcPr marL="33216" marR="33216" marT="16608" marB="16608"/>
                </a:tc>
                <a:extLst>
                  <a:ext uri="{0D108BD9-81ED-4DB2-BD59-A6C34878D82A}">
                    <a16:rowId xmlns:a16="http://schemas.microsoft.com/office/drawing/2014/main" val="253425796"/>
                  </a:ext>
                </a:extLst>
              </a:tr>
            </a:tbl>
          </a:graphicData>
        </a:graphic>
      </p:graphicFrame>
    </p:spTree>
    <p:extLst>
      <p:ext uri="{BB962C8B-B14F-4D97-AF65-F5344CB8AC3E}">
        <p14:creationId xmlns:p14="http://schemas.microsoft.com/office/powerpoint/2010/main" val="327852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8CCE458-CD46-C7DB-B954-C67C538308C7}"/>
              </a:ext>
            </a:extLst>
          </p:cNvPr>
          <p:cNvSpPr>
            <a:spLocks noGrp="1"/>
          </p:cNvSpPr>
          <p:nvPr>
            <p:ph type="title"/>
          </p:nvPr>
        </p:nvSpPr>
        <p:spPr>
          <a:xfrm>
            <a:off x="838200" y="365125"/>
            <a:ext cx="10515600" cy="1325563"/>
          </a:xfrm>
        </p:spPr>
        <p:txBody>
          <a:bodyPr>
            <a:normAutofit/>
          </a:bodyPr>
          <a:lstStyle/>
          <a:p>
            <a:r>
              <a:rPr lang="it-IT" dirty="0"/>
              <a:t>Azure application architecture fundamentals</a:t>
            </a:r>
          </a:p>
        </p:txBody>
      </p:sp>
      <p:graphicFrame>
        <p:nvGraphicFramePr>
          <p:cNvPr id="7" name="Content Placeholder 6">
            <a:extLst>
              <a:ext uri="{FF2B5EF4-FFF2-40B4-BE49-F238E27FC236}">
                <a16:creationId xmlns:a16="http://schemas.microsoft.com/office/drawing/2014/main" id="{1F2CCDC2-38CE-3722-A103-AD0D01BC0BF9}"/>
              </a:ext>
            </a:extLst>
          </p:cNvPr>
          <p:cNvGraphicFramePr>
            <a:graphicFrameLocks noGrp="1"/>
          </p:cNvGraphicFramePr>
          <p:nvPr>
            <p:ph idx="1"/>
          </p:nvPr>
        </p:nvGraphicFramePr>
        <p:xfrm>
          <a:off x="838200" y="1825625"/>
          <a:ext cx="10515600" cy="333756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85806673"/>
                    </a:ext>
                  </a:extLst>
                </a:gridCol>
                <a:gridCol w="5257800">
                  <a:extLst>
                    <a:ext uri="{9D8B030D-6E8A-4147-A177-3AD203B41FA5}">
                      <a16:colId xmlns:a16="http://schemas.microsoft.com/office/drawing/2014/main" val="3578616277"/>
                    </a:ext>
                  </a:extLst>
                </a:gridCol>
              </a:tblGrid>
              <a:tr h="370840">
                <a:tc>
                  <a:txBody>
                    <a:bodyPr/>
                    <a:lstStyle/>
                    <a:p>
                      <a:pPr algn="l" fontAlgn="b"/>
                      <a:r>
                        <a:rPr lang="it-IT" sz="2000" b="0" i="0" u="none" strike="noStrike">
                          <a:solidFill>
                            <a:srgbClr val="000000"/>
                          </a:solidFill>
                          <a:effectLst/>
                          <a:latin typeface="Calibri" panose="020F0502020204030204" pitchFamily="34" charset="0"/>
                        </a:rPr>
                        <a:t>Traditional on-premises</a:t>
                      </a:r>
                    </a:p>
                  </a:txBody>
                  <a:tcPr marL="9525" marR="9525" marT="9525" marB="0" anchor="b"/>
                </a:tc>
                <a:tc>
                  <a:txBody>
                    <a:bodyPr/>
                    <a:lstStyle/>
                    <a:p>
                      <a:pPr algn="l" fontAlgn="b"/>
                      <a:r>
                        <a:rPr lang="it-IT" sz="2000" b="0" i="0" u="none" strike="noStrike">
                          <a:solidFill>
                            <a:srgbClr val="000000"/>
                          </a:solidFill>
                          <a:effectLst/>
                          <a:latin typeface="Calibri" panose="020F0502020204030204" pitchFamily="34" charset="0"/>
                        </a:rPr>
                        <a:t>Modern cloud</a:t>
                      </a:r>
                    </a:p>
                  </a:txBody>
                  <a:tcPr marL="9525" marR="9525" marT="9525" marB="0" anchor="b"/>
                </a:tc>
                <a:extLst>
                  <a:ext uri="{0D108BD9-81ED-4DB2-BD59-A6C34878D82A}">
                    <a16:rowId xmlns:a16="http://schemas.microsoft.com/office/drawing/2014/main" val="282266938"/>
                  </a:ext>
                </a:extLst>
              </a:tr>
              <a:tr h="370840">
                <a:tc>
                  <a:txBody>
                    <a:bodyPr/>
                    <a:lstStyle/>
                    <a:p>
                      <a:pPr algn="l" fontAlgn="b"/>
                      <a:r>
                        <a:rPr lang="it-IT" sz="2000" b="0" i="0" u="none" strike="noStrike">
                          <a:solidFill>
                            <a:srgbClr val="000000"/>
                          </a:solidFill>
                          <a:effectLst/>
                          <a:latin typeface="Calibri" panose="020F0502020204030204" pitchFamily="34" charset="0"/>
                        </a:rPr>
                        <a:t>Monolithic</a:t>
                      </a:r>
                    </a:p>
                  </a:txBody>
                  <a:tcPr marL="9525" marR="9525" marT="9525" marB="0" anchor="b"/>
                </a:tc>
                <a:tc>
                  <a:txBody>
                    <a:bodyPr/>
                    <a:lstStyle/>
                    <a:p>
                      <a:pPr algn="l" fontAlgn="b"/>
                      <a:r>
                        <a:rPr lang="it-IT" sz="2000" b="0" i="0" u="none" strike="noStrike">
                          <a:solidFill>
                            <a:srgbClr val="000000"/>
                          </a:solidFill>
                          <a:effectLst/>
                          <a:latin typeface="Calibri" panose="020F0502020204030204" pitchFamily="34" charset="0"/>
                        </a:rPr>
                        <a:t>Decomposed</a:t>
                      </a:r>
                    </a:p>
                  </a:txBody>
                  <a:tcPr marL="9525" marR="9525" marT="9525" marB="0" anchor="b"/>
                </a:tc>
                <a:extLst>
                  <a:ext uri="{0D108BD9-81ED-4DB2-BD59-A6C34878D82A}">
                    <a16:rowId xmlns:a16="http://schemas.microsoft.com/office/drawing/2014/main" val="77784790"/>
                  </a:ext>
                </a:extLst>
              </a:tr>
              <a:tr h="370840">
                <a:tc>
                  <a:txBody>
                    <a:bodyPr/>
                    <a:lstStyle/>
                    <a:p>
                      <a:pPr algn="l" fontAlgn="b"/>
                      <a:r>
                        <a:rPr lang="it-IT" sz="2000" b="0" i="0" u="none" strike="noStrike">
                          <a:solidFill>
                            <a:srgbClr val="000000"/>
                          </a:solidFill>
                          <a:effectLst/>
                          <a:latin typeface="Calibri" panose="020F0502020204030204" pitchFamily="34" charset="0"/>
                        </a:rPr>
                        <a:t>Designed for predictable scalability</a:t>
                      </a:r>
                    </a:p>
                  </a:txBody>
                  <a:tcPr marL="9525" marR="9525" marT="9525" marB="0" anchor="b"/>
                </a:tc>
                <a:tc>
                  <a:txBody>
                    <a:bodyPr/>
                    <a:lstStyle/>
                    <a:p>
                      <a:pPr algn="l" fontAlgn="b"/>
                      <a:r>
                        <a:rPr lang="it-IT" sz="2000" b="0" i="0" u="none" strike="noStrike">
                          <a:solidFill>
                            <a:srgbClr val="000000"/>
                          </a:solidFill>
                          <a:effectLst/>
                          <a:latin typeface="Calibri" panose="020F0502020204030204" pitchFamily="34" charset="0"/>
                        </a:rPr>
                        <a:t>Designed for elastic scale</a:t>
                      </a:r>
                    </a:p>
                  </a:txBody>
                  <a:tcPr marL="9525" marR="9525" marT="9525" marB="0" anchor="b"/>
                </a:tc>
                <a:extLst>
                  <a:ext uri="{0D108BD9-81ED-4DB2-BD59-A6C34878D82A}">
                    <a16:rowId xmlns:a16="http://schemas.microsoft.com/office/drawing/2014/main" val="108666372"/>
                  </a:ext>
                </a:extLst>
              </a:tr>
              <a:tr h="370840">
                <a:tc>
                  <a:txBody>
                    <a:bodyPr/>
                    <a:lstStyle/>
                    <a:p>
                      <a:pPr algn="l" fontAlgn="b"/>
                      <a:r>
                        <a:rPr lang="it-IT" sz="2000" b="0" i="0" u="none" strike="noStrike">
                          <a:solidFill>
                            <a:srgbClr val="000000"/>
                          </a:solidFill>
                          <a:effectLst/>
                          <a:latin typeface="Calibri" panose="020F0502020204030204" pitchFamily="34" charset="0"/>
                        </a:rPr>
                        <a:t>Relational database</a:t>
                      </a:r>
                    </a:p>
                  </a:txBody>
                  <a:tcPr marL="9525" marR="9525" marT="9525" marB="0" anchor="b"/>
                </a:tc>
                <a:tc>
                  <a:txBody>
                    <a:bodyPr/>
                    <a:lstStyle/>
                    <a:p>
                      <a:pPr algn="l" fontAlgn="b"/>
                      <a:r>
                        <a:rPr lang="it-IT" sz="2000" b="0" i="0" u="none" strike="noStrike">
                          <a:solidFill>
                            <a:srgbClr val="000000"/>
                          </a:solidFill>
                          <a:effectLst/>
                          <a:latin typeface="Calibri" panose="020F0502020204030204" pitchFamily="34" charset="0"/>
                        </a:rPr>
                        <a:t>Polyglot persistence (mix of storage technologies)</a:t>
                      </a:r>
                    </a:p>
                  </a:txBody>
                  <a:tcPr marL="9525" marR="9525" marT="9525" marB="0" anchor="b"/>
                </a:tc>
                <a:extLst>
                  <a:ext uri="{0D108BD9-81ED-4DB2-BD59-A6C34878D82A}">
                    <a16:rowId xmlns:a16="http://schemas.microsoft.com/office/drawing/2014/main" val="3167633360"/>
                  </a:ext>
                </a:extLst>
              </a:tr>
              <a:tr h="370840">
                <a:tc>
                  <a:txBody>
                    <a:bodyPr/>
                    <a:lstStyle/>
                    <a:p>
                      <a:pPr algn="l" fontAlgn="b"/>
                      <a:r>
                        <a:rPr lang="it-IT" sz="2000" b="0" i="0" u="none" strike="noStrike">
                          <a:solidFill>
                            <a:srgbClr val="000000"/>
                          </a:solidFill>
                          <a:effectLst/>
                          <a:latin typeface="Calibri" panose="020F0502020204030204" pitchFamily="34" charset="0"/>
                        </a:rPr>
                        <a:t>Synchronized processing</a:t>
                      </a:r>
                    </a:p>
                  </a:txBody>
                  <a:tcPr marL="9525" marR="9525" marT="9525" marB="0" anchor="b"/>
                </a:tc>
                <a:tc>
                  <a:txBody>
                    <a:bodyPr/>
                    <a:lstStyle/>
                    <a:p>
                      <a:pPr algn="l" fontAlgn="b"/>
                      <a:r>
                        <a:rPr lang="it-IT" sz="2000" b="0" i="0" u="none" strike="noStrike">
                          <a:solidFill>
                            <a:srgbClr val="000000"/>
                          </a:solidFill>
                          <a:effectLst/>
                          <a:latin typeface="Calibri" panose="020F0502020204030204" pitchFamily="34" charset="0"/>
                        </a:rPr>
                        <a:t>Asynchronous processing</a:t>
                      </a:r>
                    </a:p>
                  </a:txBody>
                  <a:tcPr marL="9525" marR="9525" marT="9525" marB="0" anchor="b"/>
                </a:tc>
                <a:extLst>
                  <a:ext uri="{0D108BD9-81ED-4DB2-BD59-A6C34878D82A}">
                    <a16:rowId xmlns:a16="http://schemas.microsoft.com/office/drawing/2014/main" val="3818362435"/>
                  </a:ext>
                </a:extLst>
              </a:tr>
              <a:tr h="370840">
                <a:tc>
                  <a:txBody>
                    <a:bodyPr/>
                    <a:lstStyle/>
                    <a:p>
                      <a:pPr algn="l" fontAlgn="b"/>
                      <a:r>
                        <a:rPr lang="en-US" sz="2000" b="0" i="0" u="none" strike="noStrike">
                          <a:solidFill>
                            <a:srgbClr val="000000"/>
                          </a:solidFill>
                          <a:effectLst/>
                          <a:latin typeface="Calibri" panose="020F0502020204030204" pitchFamily="34" charset="0"/>
                        </a:rPr>
                        <a:t>Design to avoid failures (MTBF)</a:t>
                      </a:r>
                    </a:p>
                  </a:txBody>
                  <a:tcPr marL="9525" marR="9525" marT="9525" marB="0" anchor="b"/>
                </a:tc>
                <a:tc>
                  <a:txBody>
                    <a:bodyPr/>
                    <a:lstStyle/>
                    <a:p>
                      <a:pPr algn="l" fontAlgn="b"/>
                      <a:r>
                        <a:rPr lang="it-IT" sz="2000" b="0" i="0" u="none" strike="noStrike">
                          <a:solidFill>
                            <a:srgbClr val="000000"/>
                          </a:solidFill>
                          <a:effectLst/>
                          <a:latin typeface="Calibri" panose="020F0502020204030204" pitchFamily="34" charset="0"/>
                        </a:rPr>
                        <a:t>Design for failure (MTTR)</a:t>
                      </a:r>
                    </a:p>
                  </a:txBody>
                  <a:tcPr marL="9525" marR="9525" marT="9525" marB="0" anchor="b"/>
                </a:tc>
                <a:extLst>
                  <a:ext uri="{0D108BD9-81ED-4DB2-BD59-A6C34878D82A}">
                    <a16:rowId xmlns:a16="http://schemas.microsoft.com/office/drawing/2014/main" val="1837033113"/>
                  </a:ext>
                </a:extLst>
              </a:tr>
              <a:tr h="370840">
                <a:tc>
                  <a:txBody>
                    <a:bodyPr/>
                    <a:lstStyle/>
                    <a:p>
                      <a:pPr algn="l" fontAlgn="b"/>
                      <a:r>
                        <a:rPr lang="it-IT" sz="2000" b="0" i="0" u="none" strike="noStrike">
                          <a:solidFill>
                            <a:srgbClr val="000000"/>
                          </a:solidFill>
                          <a:effectLst/>
                          <a:latin typeface="Calibri" panose="020F0502020204030204" pitchFamily="34" charset="0"/>
                        </a:rPr>
                        <a:t>Occasional large updates</a:t>
                      </a:r>
                    </a:p>
                  </a:txBody>
                  <a:tcPr marL="9525" marR="9525" marT="9525" marB="0" anchor="b"/>
                </a:tc>
                <a:tc>
                  <a:txBody>
                    <a:bodyPr/>
                    <a:lstStyle/>
                    <a:p>
                      <a:pPr algn="l" fontAlgn="b"/>
                      <a:r>
                        <a:rPr lang="it-IT" sz="2000" b="0" i="0" u="none" strike="noStrike">
                          <a:solidFill>
                            <a:srgbClr val="000000"/>
                          </a:solidFill>
                          <a:effectLst/>
                          <a:latin typeface="Calibri" panose="020F0502020204030204" pitchFamily="34" charset="0"/>
                        </a:rPr>
                        <a:t>Frequent small updates</a:t>
                      </a:r>
                    </a:p>
                  </a:txBody>
                  <a:tcPr marL="9525" marR="9525" marT="9525" marB="0" anchor="b"/>
                </a:tc>
                <a:extLst>
                  <a:ext uri="{0D108BD9-81ED-4DB2-BD59-A6C34878D82A}">
                    <a16:rowId xmlns:a16="http://schemas.microsoft.com/office/drawing/2014/main" val="903725346"/>
                  </a:ext>
                </a:extLst>
              </a:tr>
              <a:tr h="370840">
                <a:tc>
                  <a:txBody>
                    <a:bodyPr/>
                    <a:lstStyle/>
                    <a:p>
                      <a:pPr algn="l" fontAlgn="b"/>
                      <a:r>
                        <a:rPr lang="it-IT" sz="2000" b="0" i="0" u="none" strike="noStrike">
                          <a:solidFill>
                            <a:srgbClr val="000000"/>
                          </a:solidFill>
                          <a:effectLst/>
                          <a:latin typeface="Calibri" panose="020F0502020204030204" pitchFamily="34" charset="0"/>
                        </a:rPr>
                        <a:t>Manual management</a:t>
                      </a:r>
                    </a:p>
                  </a:txBody>
                  <a:tcPr marL="9525" marR="9525" marT="9525" marB="0" anchor="b"/>
                </a:tc>
                <a:tc>
                  <a:txBody>
                    <a:bodyPr/>
                    <a:lstStyle/>
                    <a:p>
                      <a:pPr algn="l" fontAlgn="b"/>
                      <a:r>
                        <a:rPr lang="it-IT" sz="2000" b="0" i="0" u="none" strike="noStrike">
                          <a:solidFill>
                            <a:srgbClr val="000000"/>
                          </a:solidFill>
                          <a:effectLst/>
                          <a:latin typeface="Calibri" panose="020F0502020204030204" pitchFamily="34" charset="0"/>
                        </a:rPr>
                        <a:t>Automated self-management</a:t>
                      </a:r>
                    </a:p>
                  </a:txBody>
                  <a:tcPr marL="9525" marR="9525" marT="9525" marB="0" anchor="b"/>
                </a:tc>
                <a:extLst>
                  <a:ext uri="{0D108BD9-81ED-4DB2-BD59-A6C34878D82A}">
                    <a16:rowId xmlns:a16="http://schemas.microsoft.com/office/drawing/2014/main" val="3517947027"/>
                  </a:ext>
                </a:extLst>
              </a:tr>
              <a:tr h="370840">
                <a:tc>
                  <a:txBody>
                    <a:bodyPr/>
                    <a:lstStyle/>
                    <a:p>
                      <a:pPr algn="l" fontAlgn="b"/>
                      <a:r>
                        <a:rPr lang="it-IT" sz="2000" b="0" i="0" u="none" strike="noStrike">
                          <a:solidFill>
                            <a:srgbClr val="000000"/>
                          </a:solidFill>
                          <a:effectLst/>
                          <a:latin typeface="Calibri" panose="020F0502020204030204" pitchFamily="34" charset="0"/>
                        </a:rPr>
                        <a:t>Snowflake servers</a:t>
                      </a:r>
                    </a:p>
                  </a:txBody>
                  <a:tcPr marL="9525" marR="9525" marT="9525" marB="0" anchor="b"/>
                </a:tc>
                <a:tc>
                  <a:txBody>
                    <a:bodyPr/>
                    <a:lstStyle/>
                    <a:p>
                      <a:pPr algn="l" fontAlgn="b"/>
                      <a:r>
                        <a:rPr lang="it-IT" sz="2000" b="0" i="0" u="none" strike="noStrike" dirty="0">
                          <a:solidFill>
                            <a:srgbClr val="000000"/>
                          </a:solidFill>
                          <a:effectLst/>
                          <a:latin typeface="Calibri" panose="020F0502020204030204" pitchFamily="34" charset="0"/>
                        </a:rPr>
                        <a:t>Immutable infrastructure</a:t>
                      </a:r>
                    </a:p>
                  </a:txBody>
                  <a:tcPr marL="9525" marR="9525" marT="9525" marB="0" anchor="b"/>
                </a:tc>
                <a:extLst>
                  <a:ext uri="{0D108BD9-81ED-4DB2-BD59-A6C34878D82A}">
                    <a16:rowId xmlns:a16="http://schemas.microsoft.com/office/drawing/2014/main" val="2608393737"/>
                  </a:ext>
                </a:extLst>
              </a:tr>
            </a:tbl>
          </a:graphicData>
        </a:graphic>
      </p:graphicFrame>
    </p:spTree>
    <p:extLst>
      <p:ext uri="{BB962C8B-B14F-4D97-AF65-F5344CB8AC3E}">
        <p14:creationId xmlns:p14="http://schemas.microsoft.com/office/powerpoint/2010/main" val="39031187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07355-6A82-03B5-B6A9-F3D81B4F38F1}"/>
              </a:ext>
            </a:extLst>
          </p:cNvPr>
          <p:cNvSpPr>
            <a:spLocks noGrp="1"/>
          </p:cNvSpPr>
          <p:nvPr>
            <p:ph type="title"/>
          </p:nvPr>
        </p:nvSpPr>
        <p:spPr>
          <a:xfrm>
            <a:off x="838200" y="365125"/>
            <a:ext cx="10515600" cy="1325563"/>
          </a:xfrm>
        </p:spPr>
        <p:txBody>
          <a:bodyPr>
            <a:normAutofit/>
          </a:bodyPr>
          <a:lstStyle/>
          <a:p>
            <a:r>
              <a:rPr lang="it-IT" dirty="0"/>
              <a:t>Ten design principles for Azure applications</a:t>
            </a:r>
          </a:p>
        </p:txBody>
      </p:sp>
      <p:sp>
        <p:nvSpPr>
          <p:cNvPr id="3" name="Content Placeholder 2">
            <a:extLst>
              <a:ext uri="{FF2B5EF4-FFF2-40B4-BE49-F238E27FC236}">
                <a16:creationId xmlns:a16="http://schemas.microsoft.com/office/drawing/2014/main" id="{6A8774F9-634F-3E3F-A1DA-25B824B5E7BC}"/>
              </a:ext>
            </a:extLst>
          </p:cNvPr>
          <p:cNvSpPr>
            <a:spLocks noGrp="1"/>
          </p:cNvSpPr>
          <p:nvPr>
            <p:ph idx="1"/>
          </p:nvPr>
        </p:nvSpPr>
        <p:spPr>
          <a:xfrm>
            <a:off x="838200" y="1825625"/>
            <a:ext cx="10515600" cy="4351338"/>
          </a:xfrm>
        </p:spPr>
        <p:txBody>
          <a:bodyPr>
            <a:normAutofit fontScale="62500" lnSpcReduction="20000"/>
          </a:bodyPr>
          <a:lstStyle/>
          <a:p>
            <a:r>
              <a:rPr lang="en-US" dirty="0"/>
              <a:t>Design for self healing. In a distributed system, failures happen. Design your application to be self healing when failures occur.</a:t>
            </a:r>
          </a:p>
          <a:p>
            <a:r>
              <a:rPr lang="en-US" dirty="0"/>
              <a:t>Make all things redundant. Build redundancy into your application, to avoid having single points of failure.</a:t>
            </a:r>
          </a:p>
          <a:p>
            <a:r>
              <a:rPr lang="en-US" dirty="0"/>
              <a:t>Minimize coordination. Minimize coordination between application services to achieve scalability.</a:t>
            </a:r>
          </a:p>
          <a:p>
            <a:r>
              <a:rPr lang="en-US" dirty="0"/>
              <a:t>Design to scale out. Design your application so that it can scale horizontally, adding or removing new instances as demand requires.</a:t>
            </a:r>
          </a:p>
          <a:p>
            <a:r>
              <a:rPr lang="en-US" dirty="0"/>
              <a:t>Partition around limits. Use partitioning to work around database, network, and compute limits.</a:t>
            </a:r>
          </a:p>
          <a:p>
            <a:r>
              <a:rPr lang="en-US" dirty="0"/>
              <a:t>Design for operations. Design your application so that the operations team has the tools they need.</a:t>
            </a:r>
          </a:p>
          <a:p>
            <a:r>
              <a:rPr lang="en-US" dirty="0"/>
              <a:t>Use managed services. When possible, use platform as a service (PaaS) rather than infrastructure as a service (IaaS).</a:t>
            </a:r>
          </a:p>
          <a:p>
            <a:r>
              <a:rPr lang="en-US" dirty="0"/>
              <a:t>Use an identity service. Use an identity as a service (</a:t>
            </a:r>
            <a:r>
              <a:rPr lang="en-US" dirty="0" err="1"/>
              <a:t>IDaaS</a:t>
            </a:r>
            <a:r>
              <a:rPr lang="en-US" dirty="0"/>
              <a:t>) platform instead of building or operating your own.</a:t>
            </a:r>
          </a:p>
          <a:p>
            <a:r>
              <a:rPr lang="en-US" dirty="0"/>
              <a:t>Design for evolution. All successful applications change over time. An evolutionary design is key for continuous innovation.</a:t>
            </a:r>
          </a:p>
          <a:p>
            <a:r>
              <a:rPr lang="en-US" dirty="0"/>
              <a:t>Build for the needs of business. Every design decision must be justified by a business requirement</a:t>
            </a:r>
            <a:endParaRPr lang="it-IT" dirty="0"/>
          </a:p>
        </p:txBody>
      </p:sp>
    </p:spTree>
    <p:extLst>
      <p:ext uri="{BB962C8B-B14F-4D97-AF65-F5344CB8AC3E}">
        <p14:creationId xmlns:p14="http://schemas.microsoft.com/office/powerpoint/2010/main" val="2897775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4EB3BE-7A8C-72E0-8843-2F99A332A5D0}"/>
              </a:ext>
            </a:extLst>
          </p:cNvPr>
          <p:cNvSpPr>
            <a:spLocks noGrp="1"/>
          </p:cNvSpPr>
          <p:nvPr>
            <p:ph type="title"/>
          </p:nvPr>
        </p:nvSpPr>
        <p:spPr/>
        <p:txBody>
          <a:bodyPr>
            <a:normAutofit fontScale="90000"/>
          </a:bodyPr>
          <a:lstStyle/>
          <a:p>
            <a:r>
              <a:rPr lang="it-IT" dirty="0"/>
              <a:t>Azure Arc</a:t>
            </a:r>
          </a:p>
        </p:txBody>
      </p:sp>
      <p:grpSp>
        <p:nvGrpSpPr>
          <p:cNvPr id="4" name="Group 3">
            <a:extLst>
              <a:ext uri="{FF2B5EF4-FFF2-40B4-BE49-F238E27FC236}">
                <a16:creationId xmlns:a16="http://schemas.microsoft.com/office/drawing/2014/main" id="{7D3DAD30-ADAD-49BB-8E90-C5B7B9168511}"/>
              </a:ext>
              <a:ext uri="{C183D7F6-B498-43B3-948B-1728B52AA6E4}">
                <adec:decorative xmlns:adec="http://schemas.microsoft.com/office/drawing/2017/decorative" val="1"/>
              </a:ext>
            </a:extLst>
          </p:cNvPr>
          <p:cNvGrpSpPr/>
          <p:nvPr/>
        </p:nvGrpSpPr>
        <p:grpSpPr>
          <a:xfrm>
            <a:off x="2038900" y="2411372"/>
            <a:ext cx="1828800" cy="1828800"/>
            <a:chOff x="1411370" y="2465160"/>
            <a:chExt cx="1828800" cy="1828800"/>
          </a:xfrm>
        </p:grpSpPr>
        <p:sp>
          <p:nvSpPr>
            <p:cNvPr id="5" name="Oval 4">
              <a:extLst>
                <a:ext uri="{FF2B5EF4-FFF2-40B4-BE49-F238E27FC236}">
                  <a16:creationId xmlns:a16="http://schemas.microsoft.com/office/drawing/2014/main" id="{9FE86EC1-9582-63ED-0C0A-742460B8E4B7}"/>
                </a:ext>
              </a:extLst>
            </p:cNvPr>
            <p:cNvSpPr/>
            <p:nvPr/>
          </p:nvSpPr>
          <p:spPr bwMode="auto">
            <a:xfrm>
              <a:off x="1411370"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97FA413C-0E42-CA67-9448-ECBD914DFE2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r="43832"/>
            <a:stretch/>
          </p:blipFill>
          <p:spPr>
            <a:xfrm>
              <a:off x="1594269" y="2648040"/>
              <a:ext cx="1463003" cy="1463040"/>
            </a:xfrm>
            <a:prstGeom prst="ellipse">
              <a:avLst/>
            </a:prstGeom>
          </p:spPr>
        </p:pic>
        <p:sp>
          <p:nvSpPr>
            <p:cNvPr id="7" name="Oval 6">
              <a:extLst>
                <a:ext uri="{FF2B5EF4-FFF2-40B4-BE49-F238E27FC236}">
                  <a16:creationId xmlns:a16="http://schemas.microsoft.com/office/drawing/2014/main" id="{2873A10B-F6B1-E547-7F42-C3D5ADCC684D}"/>
                </a:ext>
              </a:extLst>
            </p:cNvPr>
            <p:cNvSpPr/>
            <p:nvPr/>
          </p:nvSpPr>
          <p:spPr bwMode="auto">
            <a:xfrm>
              <a:off x="1489076"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sp>
        <p:nvSpPr>
          <p:cNvPr id="8" name="TextBox 7">
            <a:extLst>
              <a:ext uri="{FF2B5EF4-FFF2-40B4-BE49-F238E27FC236}">
                <a16:creationId xmlns:a16="http://schemas.microsoft.com/office/drawing/2014/main" id="{5B3318A6-CC4D-07E6-33C2-D6D1D6B5831B}"/>
              </a:ext>
            </a:extLst>
          </p:cNvPr>
          <p:cNvSpPr txBox="1"/>
          <p:nvPr/>
        </p:nvSpPr>
        <p:spPr>
          <a:xfrm>
            <a:off x="1858021" y="4673821"/>
            <a:ext cx="2190558" cy="840230"/>
          </a:xfrm>
          <a:prstGeom prst="rect">
            <a:avLst/>
          </a:prstGeom>
          <a:noFill/>
        </p:spPr>
        <p:txBody>
          <a:bodyPr wrap="square" lIns="0" rIns="0">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mn-ea"/>
                <a:cs typeface="+mn-cs"/>
              </a:rPr>
              <a:t>Develop</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cloud native, </a:t>
            </a:r>
            <a:br>
              <a:rPr kumimoji="0" lang="en-US" sz="1800" b="0" i="0" u="none" strike="noStrike" kern="1200" cap="none" spc="0" normalizeH="0" baseline="0" noProof="0">
                <a:ln>
                  <a:noFill/>
                </a:ln>
                <a:effectLst/>
                <a:uLnTx/>
                <a:uFillTx/>
                <a:latin typeface="Segoe UI"/>
                <a:ea typeface="+mn-ea"/>
                <a:cs typeface="+mn-cs"/>
              </a:rPr>
            </a:br>
            <a:r>
              <a:rPr kumimoji="0" lang="en-US" sz="1800" b="0" i="0" u="none" strike="noStrike" kern="1200" cap="none" spc="0" normalizeH="0" baseline="0" noProof="0">
                <a:ln>
                  <a:noFill/>
                </a:ln>
                <a:effectLst/>
                <a:uLnTx/>
                <a:uFillTx/>
                <a:latin typeface="Segoe UI"/>
                <a:ea typeface="+mn-ea"/>
                <a:cs typeface="+mn-cs"/>
              </a:rPr>
              <a:t>operate anywhere</a:t>
            </a:r>
          </a:p>
        </p:txBody>
      </p:sp>
      <p:sp>
        <p:nvSpPr>
          <p:cNvPr id="9" name="TextBox 8">
            <a:extLst>
              <a:ext uri="{FF2B5EF4-FFF2-40B4-BE49-F238E27FC236}">
                <a16:creationId xmlns:a16="http://schemas.microsoft.com/office/drawing/2014/main" id="{14F685B0-0643-E4A0-0246-AF1B2BAE4163}"/>
              </a:ext>
            </a:extLst>
          </p:cNvPr>
          <p:cNvSpPr txBox="1"/>
          <p:nvPr/>
        </p:nvSpPr>
        <p:spPr>
          <a:xfrm>
            <a:off x="4524605" y="4673821"/>
            <a:ext cx="1884363" cy="840230"/>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Harness data</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insights from</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cloud to edge</a:t>
            </a:r>
          </a:p>
        </p:txBody>
      </p:sp>
      <p:sp>
        <p:nvSpPr>
          <p:cNvPr id="10" name="TextBox 9">
            <a:extLst>
              <a:ext uri="{FF2B5EF4-FFF2-40B4-BE49-F238E27FC236}">
                <a16:creationId xmlns:a16="http://schemas.microsoft.com/office/drawing/2014/main" id="{A4AE619B-71F2-5987-34AA-184D44004EB9}"/>
              </a:ext>
            </a:extLst>
          </p:cNvPr>
          <p:cNvSpPr txBox="1"/>
          <p:nvPr/>
        </p:nvSpPr>
        <p:spPr>
          <a:xfrm>
            <a:off x="6982232" y="4673821"/>
            <a:ext cx="1996084" cy="840230"/>
          </a:xfrm>
          <a:prstGeom prst="rect">
            <a:avLst/>
          </a:prstGeom>
          <a:noFill/>
        </p:spPr>
        <p:txBody>
          <a:bodyPr wrap="square">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Secure and</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govern across environments</a:t>
            </a:r>
          </a:p>
        </p:txBody>
      </p:sp>
      <p:sp>
        <p:nvSpPr>
          <p:cNvPr id="11" name="TextBox 10">
            <a:extLst>
              <a:ext uri="{FF2B5EF4-FFF2-40B4-BE49-F238E27FC236}">
                <a16:creationId xmlns:a16="http://schemas.microsoft.com/office/drawing/2014/main" id="{050C784D-87B8-5A26-8EAD-0F6088D8035B}"/>
              </a:ext>
            </a:extLst>
          </p:cNvPr>
          <p:cNvSpPr txBox="1"/>
          <p:nvPr/>
        </p:nvSpPr>
        <p:spPr>
          <a:xfrm>
            <a:off x="9311127" y="4673821"/>
            <a:ext cx="2365268" cy="840230"/>
          </a:xfrm>
          <a:prstGeom prst="rect">
            <a:avLst/>
          </a:prstGeom>
          <a:noFill/>
        </p:spPr>
        <p:txBody>
          <a:bodyPr wrap="square" lIns="91440" tIns="45720" rIns="91440" bIns="45720" anchor="t">
            <a:sp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a:ln>
                  <a:noFill/>
                </a:ln>
                <a:effectLst/>
                <a:uLnTx/>
                <a:uFillTx/>
                <a:latin typeface="Segoe UI"/>
                <a:ea typeface="Segoe UI" pitchFamily="34" charset="0"/>
                <a:cs typeface="+mn-cs"/>
              </a:rPr>
              <a:t>Flexibly meet</a:t>
            </a:r>
            <a:br>
              <a:rPr kumimoji="0" lang="en-US" sz="1800" b="0" i="0" u="none" strike="noStrike" kern="1200" cap="none" spc="0" normalizeH="0" baseline="0" noProof="0">
                <a:ln>
                  <a:noFill/>
                </a:ln>
                <a:effectLst/>
                <a:uLnTx/>
                <a:uFillTx/>
                <a:latin typeface="Segoe UI"/>
                <a:ea typeface="Segoe UI" pitchFamily="34" charset="0"/>
                <a:cs typeface="+mn-cs"/>
              </a:rPr>
            </a:br>
            <a:r>
              <a:rPr kumimoji="0" lang="en-US" sz="1800" b="0" i="0" u="none" strike="noStrike" kern="1200" cap="none" spc="0" normalizeH="0" baseline="0" noProof="0">
                <a:ln>
                  <a:noFill/>
                </a:ln>
                <a:effectLst/>
                <a:uLnTx/>
                <a:uFillTx/>
                <a:latin typeface="Segoe UI"/>
                <a:ea typeface="Segoe UI" pitchFamily="34" charset="0"/>
                <a:cs typeface="+mn-cs"/>
              </a:rPr>
              <a:t>regulatory and connectivity needs</a:t>
            </a:r>
          </a:p>
        </p:txBody>
      </p:sp>
      <p:grpSp>
        <p:nvGrpSpPr>
          <p:cNvPr id="12" name="Group 11">
            <a:extLst>
              <a:ext uri="{FF2B5EF4-FFF2-40B4-BE49-F238E27FC236}">
                <a16:creationId xmlns:a16="http://schemas.microsoft.com/office/drawing/2014/main" id="{03D01A1C-F3AA-C830-0C4D-B93BAE982451}"/>
              </a:ext>
              <a:ext uri="{C183D7F6-B498-43B3-948B-1728B52AA6E4}">
                <adec:decorative xmlns:adec="http://schemas.microsoft.com/office/drawing/2017/decorative" val="1"/>
              </a:ext>
            </a:extLst>
          </p:cNvPr>
          <p:cNvGrpSpPr/>
          <p:nvPr/>
        </p:nvGrpSpPr>
        <p:grpSpPr>
          <a:xfrm>
            <a:off x="9579361" y="2411372"/>
            <a:ext cx="1828800" cy="1828800"/>
            <a:chOff x="8951831" y="2465160"/>
            <a:chExt cx="1828800" cy="1828800"/>
          </a:xfrm>
        </p:grpSpPr>
        <p:sp>
          <p:nvSpPr>
            <p:cNvPr id="13" name="Oval 12">
              <a:extLst>
                <a:ext uri="{FF2B5EF4-FFF2-40B4-BE49-F238E27FC236}">
                  <a16:creationId xmlns:a16="http://schemas.microsoft.com/office/drawing/2014/main" id="{332C2AC4-3FFD-722A-7268-004ABF9D10BE}"/>
                </a:ext>
              </a:extLst>
            </p:cNvPr>
            <p:cNvSpPr/>
            <p:nvPr/>
          </p:nvSpPr>
          <p:spPr bwMode="auto">
            <a:xfrm>
              <a:off x="8951831"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14" name="Picture 13" descr="A picture containing person, man, building&#10;&#10;Description automatically generated">
              <a:extLst>
                <a:ext uri="{FF2B5EF4-FFF2-40B4-BE49-F238E27FC236}">
                  <a16:creationId xmlns:a16="http://schemas.microsoft.com/office/drawing/2014/main" id="{FF6CC1CF-5831-DFBC-8481-65E0BC5FEF9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515" r="22344"/>
            <a:stretch/>
          </p:blipFill>
          <p:spPr>
            <a:xfrm>
              <a:off x="9136306" y="2648040"/>
              <a:ext cx="1459850" cy="1463040"/>
            </a:xfrm>
            <a:prstGeom prst="ellipse">
              <a:avLst/>
            </a:prstGeom>
          </p:spPr>
        </p:pic>
        <p:sp>
          <p:nvSpPr>
            <p:cNvPr id="15" name="Oval 14">
              <a:extLst>
                <a:ext uri="{FF2B5EF4-FFF2-40B4-BE49-F238E27FC236}">
                  <a16:creationId xmlns:a16="http://schemas.microsoft.com/office/drawing/2014/main" id="{E4D06145-28EA-F980-3C1E-6D27F95AB3F6}"/>
                </a:ext>
              </a:extLst>
            </p:cNvPr>
            <p:cNvSpPr/>
            <p:nvPr/>
          </p:nvSpPr>
          <p:spPr bwMode="auto">
            <a:xfrm>
              <a:off x="9029537"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F3CBAC5C-8E75-076E-9BB4-F58B43314E62}"/>
              </a:ext>
              <a:ext uri="{C183D7F6-B498-43B3-948B-1728B52AA6E4}">
                <adec:decorative xmlns:adec="http://schemas.microsoft.com/office/drawing/2017/decorative" val="1"/>
              </a:ext>
            </a:extLst>
          </p:cNvPr>
          <p:cNvGrpSpPr/>
          <p:nvPr/>
        </p:nvGrpSpPr>
        <p:grpSpPr>
          <a:xfrm>
            <a:off x="7065873" y="2411372"/>
            <a:ext cx="1828800" cy="1828800"/>
            <a:chOff x="6438343" y="2465160"/>
            <a:chExt cx="1828800" cy="1828800"/>
          </a:xfrm>
        </p:grpSpPr>
        <p:sp>
          <p:nvSpPr>
            <p:cNvPr id="17" name="Oval 16">
              <a:extLst>
                <a:ext uri="{FF2B5EF4-FFF2-40B4-BE49-F238E27FC236}">
                  <a16:creationId xmlns:a16="http://schemas.microsoft.com/office/drawing/2014/main" id="{D80B212A-F933-0926-8ECC-83C8E6A52366}"/>
                </a:ext>
              </a:extLst>
            </p:cNvPr>
            <p:cNvSpPr/>
            <p:nvPr/>
          </p:nvSpPr>
          <p:spPr bwMode="auto">
            <a:xfrm>
              <a:off x="6438343"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18" name="Picture 17">
              <a:extLst>
                <a:ext uri="{FF2B5EF4-FFF2-40B4-BE49-F238E27FC236}">
                  <a16:creationId xmlns:a16="http://schemas.microsoft.com/office/drawing/2014/main" id="{D9706B8D-24C0-16AD-7BD5-E12725402EBA}"/>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43" r="44000"/>
            <a:stretch/>
          </p:blipFill>
          <p:spPr>
            <a:xfrm>
              <a:off x="6622226" y="2648040"/>
              <a:ext cx="1461036" cy="1463040"/>
            </a:xfrm>
            <a:prstGeom prst="ellipse">
              <a:avLst/>
            </a:prstGeom>
          </p:spPr>
        </p:pic>
        <p:sp>
          <p:nvSpPr>
            <p:cNvPr id="19" name="Oval 18">
              <a:extLst>
                <a:ext uri="{FF2B5EF4-FFF2-40B4-BE49-F238E27FC236}">
                  <a16:creationId xmlns:a16="http://schemas.microsoft.com/office/drawing/2014/main" id="{DA9541F8-BED2-03B5-7B7A-198F410FB533}"/>
                </a:ext>
              </a:extLst>
            </p:cNvPr>
            <p:cNvSpPr/>
            <p:nvPr/>
          </p:nvSpPr>
          <p:spPr bwMode="auto">
            <a:xfrm>
              <a:off x="6516050"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12E81EF6-B8EA-9FCD-3E77-33633F41127F}"/>
              </a:ext>
              <a:ext uri="{C183D7F6-B498-43B3-948B-1728B52AA6E4}">
                <adec:decorative xmlns:adec="http://schemas.microsoft.com/office/drawing/2017/decorative" val="1"/>
              </a:ext>
            </a:extLst>
          </p:cNvPr>
          <p:cNvGrpSpPr/>
          <p:nvPr/>
        </p:nvGrpSpPr>
        <p:grpSpPr>
          <a:xfrm>
            <a:off x="4552387" y="2411372"/>
            <a:ext cx="1828800" cy="1828800"/>
            <a:chOff x="3924857" y="2465160"/>
            <a:chExt cx="1828800" cy="1828800"/>
          </a:xfrm>
        </p:grpSpPr>
        <p:sp>
          <p:nvSpPr>
            <p:cNvPr id="21" name="Oval 20">
              <a:extLst>
                <a:ext uri="{FF2B5EF4-FFF2-40B4-BE49-F238E27FC236}">
                  <a16:creationId xmlns:a16="http://schemas.microsoft.com/office/drawing/2014/main" id="{FDA57A04-BF39-4EA5-08BB-C4E818279034}"/>
                </a:ext>
              </a:extLst>
            </p:cNvPr>
            <p:cNvSpPr/>
            <p:nvPr/>
          </p:nvSpPr>
          <p:spPr bwMode="auto">
            <a:xfrm>
              <a:off x="3924857" y="2465160"/>
              <a:ext cx="1828800" cy="1828800"/>
            </a:xfrm>
            <a:prstGeom prst="ellipse">
              <a:avLst/>
            </a:prstGeom>
            <a:noFill/>
            <a:ln w="19050">
              <a:solidFill>
                <a:schemeClr val="bg1">
                  <a:lumMod val="85000"/>
                  <a:lumOff val="1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mn-ea"/>
                <a:cs typeface="Segoe UI" pitchFamily="34" charset="0"/>
              </a:endParaRPr>
            </a:p>
          </p:txBody>
        </p:sp>
        <p:pic>
          <p:nvPicPr>
            <p:cNvPr id="22" name="Picture 21">
              <a:extLst>
                <a:ext uri="{FF2B5EF4-FFF2-40B4-BE49-F238E27FC236}">
                  <a16:creationId xmlns:a16="http://schemas.microsoft.com/office/drawing/2014/main" id="{3EE99A5C-907B-5B8B-F10E-7F58E926D129}"/>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r="43724"/>
            <a:stretch/>
          </p:blipFill>
          <p:spPr>
            <a:xfrm>
              <a:off x="4107397" y="2648040"/>
              <a:ext cx="1463720" cy="1463040"/>
            </a:xfrm>
            <a:prstGeom prst="ellipse">
              <a:avLst/>
            </a:prstGeom>
          </p:spPr>
        </p:pic>
        <p:sp>
          <p:nvSpPr>
            <p:cNvPr id="23" name="Oval 22">
              <a:extLst>
                <a:ext uri="{FF2B5EF4-FFF2-40B4-BE49-F238E27FC236}">
                  <a16:creationId xmlns:a16="http://schemas.microsoft.com/office/drawing/2014/main" id="{4F673610-6D94-D18F-D9BB-87298E43597B}"/>
                </a:ext>
              </a:extLst>
            </p:cNvPr>
            <p:cNvSpPr/>
            <p:nvPr/>
          </p:nvSpPr>
          <p:spPr bwMode="auto">
            <a:xfrm>
              <a:off x="4002563" y="2542866"/>
              <a:ext cx="1673388" cy="1673388"/>
            </a:xfrm>
            <a:prstGeom prst="ellipse">
              <a:avLst/>
            </a:prstGeom>
            <a:noFill/>
            <a:ln cap="rnd">
              <a:solidFill>
                <a:schemeClr val="accent1"/>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76979471-1993-119D-89F9-85D57690C7E0}"/>
              </a:ext>
              <a:ext uri="{C183D7F6-B498-43B3-948B-1728B52AA6E4}">
                <adec:decorative xmlns:adec="http://schemas.microsoft.com/office/drawing/2017/decorative" val="1"/>
              </a:ext>
            </a:extLst>
          </p:cNvPr>
          <p:cNvGrpSpPr/>
          <p:nvPr/>
        </p:nvGrpSpPr>
        <p:grpSpPr>
          <a:xfrm>
            <a:off x="5133599" y="3868131"/>
            <a:ext cx="666376" cy="666376"/>
            <a:chOff x="4506069" y="3921919"/>
            <a:chExt cx="666376" cy="666376"/>
          </a:xfrm>
        </p:grpSpPr>
        <p:sp>
          <p:nvSpPr>
            <p:cNvPr id="25" name="Oval 24">
              <a:extLst>
                <a:ext uri="{FF2B5EF4-FFF2-40B4-BE49-F238E27FC236}">
                  <a16:creationId xmlns:a16="http://schemas.microsoft.com/office/drawing/2014/main" id="{120CAAC9-D3E8-DCD8-F0B7-B9D5DB0A08C3}"/>
                </a:ext>
              </a:extLst>
            </p:cNvPr>
            <p:cNvSpPr/>
            <p:nvPr/>
          </p:nvSpPr>
          <p:spPr bwMode="auto">
            <a:xfrm>
              <a:off x="4506069"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3D8B3A29-22E3-25AC-135B-DB38CB8171B1}"/>
                </a:ext>
              </a:extLst>
            </p:cNvPr>
            <p:cNvSpPr/>
            <p:nvPr/>
          </p:nvSpPr>
          <p:spPr bwMode="auto">
            <a:xfrm>
              <a:off x="4565600"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27" name="data 3" descr="data, cloud, scale">
              <a:extLst>
                <a:ext uri="{FF2B5EF4-FFF2-40B4-BE49-F238E27FC236}">
                  <a16:creationId xmlns:a16="http://schemas.microsoft.com/office/drawing/2014/main" id="{A32E3CDB-1B5F-5247-A665-65244CB6A3B0}"/>
                </a:ext>
              </a:extLst>
            </p:cNvPr>
            <p:cNvGrpSpPr>
              <a:grpSpLocks noChangeAspect="1"/>
            </p:cNvGrpSpPr>
            <p:nvPr/>
          </p:nvGrpSpPr>
          <p:grpSpPr bwMode="auto">
            <a:xfrm>
              <a:off x="4632089" y="4048732"/>
              <a:ext cx="414337" cy="412750"/>
              <a:chOff x="5781" y="773"/>
              <a:chExt cx="261" cy="260"/>
            </a:xfrm>
          </p:grpSpPr>
          <p:sp>
            <p:nvSpPr>
              <p:cNvPr id="28" name="AutoShape 87">
                <a:extLst>
                  <a:ext uri="{FF2B5EF4-FFF2-40B4-BE49-F238E27FC236}">
                    <a16:creationId xmlns:a16="http://schemas.microsoft.com/office/drawing/2014/main" id="{F9946A80-2CEC-6B4D-A7A9-C08F3BCDF66C}"/>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89">
                <a:extLst>
                  <a:ext uri="{FF2B5EF4-FFF2-40B4-BE49-F238E27FC236}">
                    <a16:creationId xmlns:a16="http://schemas.microsoft.com/office/drawing/2014/main" id="{2CCA7625-B3CF-8E6B-4971-43FD5C7A6658}"/>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0" name="Freeform 90">
                <a:extLst>
                  <a:ext uri="{FF2B5EF4-FFF2-40B4-BE49-F238E27FC236}">
                    <a16:creationId xmlns:a16="http://schemas.microsoft.com/office/drawing/2014/main" id="{0DE93176-9902-7DE4-EA7F-DD03E77CBA83}"/>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1" name="Freeform 91">
                <a:extLst>
                  <a:ext uri="{FF2B5EF4-FFF2-40B4-BE49-F238E27FC236}">
                    <a16:creationId xmlns:a16="http://schemas.microsoft.com/office/drawing/2014/main" id="{0C9BC231-BFD6-EC45-5965-9B9F17AA2A6B}"/>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2" name="Freeform 92">
                <a:extLst>
                  <a:ext uri="{FF2B5EF4-FFF2-40B4-BE49-F238E27FC236}">
                    <a16:creationId xmlns:a16="http://schemas.microsoft.com/office/drawing/2014/main" id="{DCED1EE9-A966-6394-D44C-DB9733548BB3}"/>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3" name="Freeform 93">
                <a:extLst>
                  <a:ext uri="{FF2B5EF4-FFF2-40B4-BE49-F238E27FC236}">
                    <a16:creationId xmlns:a16="http://schemas.microsoft.com/office/drawing/2014/main" id="{78C7E4ED-3498-3991-059E-7213A476AA01}"/>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4" name="Freeform 94">
                <a:extLst>
                  <a:ext uri="{FF2B5EF4-FFF2-40B4-BE49-F238E27FC236}">
                    <a16:creationId xmlns:a16="http://schemas.microsoft.com/office/drawing/2014/main" id="{29DCD797-413D-7879-36C8-E734CEF98D9F}"/>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5" name="Freeform 95">
                <a:extLst>
                  <a:ext uri="{FF2B5EF4-FFF2-40B4-BE49-F238E27FC236}">
                    <a16:creationId xmlns:a16="http://schemas.microsoft.com/office/drawing/2014/main" id="{307CE279-51F2-E2DB-1B5B-4FE22F6B0DDF}"/>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6" name="Freeform 96">
                <a:extLst>
                  <a:ext uri="{FF2B5EF4-FFF2-40B4-BE49-F238E27FC236}">
                    <a16:creationId xmlns:a16="http://schemas.microsoft.com/office/drawing/2014/main" id="{67F04443-38C8-B215-3BF9-0685E8E0C95A}"/>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37" name="Freeform 97">
                <a:extLst>
                  <a:ext uri="{FF2B5EF4-FFF2-40B4-BE49-F238E27FC236}">
                    <a16:creationId xmlns:a16="http://schemas.microsoft.com/office/drawing/2014/main" id="{B050E096-C4AA-B38C-DE30-72F7CF38CABB}"/>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38" name="Group 37">
            <a:extLst>
              <a:ext uri="{FF2B5EF4-FFF2-40B4-BE49-F238E27FC236}">
                <a16:creationId xmlns:a16="http://schemas.microsoft.com/office/drawing/2014/main" id="{D2CE3F2D-55CA-126E-B144-F2055455CAE7}"/>
              </a:ext>
              <a:ext uri="{C183D7F6-B498-43B3-948B-1728B52AA6E4}">
                <adec:decorative xmlns:adec="http://schemas.microsoft.com/office/drawing/2017/decorative" val="1"/>
              </a:ext>
            </a:extLst>
          </p:cNvPr>
          <p:cNvGrpSpPr/>
          <p:nvPr/>
        </p:nvGrpSpPr>
        <p:grpSpPr>
          <a:xfrm>
            <a:off x="7647085" y="3868131"/>
            <a:ext cx="666376" cy="666376"/>
            <a:chOff x="7019555" y="3921919"/>
            <a:chExt cx="666376" cy="666376"/>
          </a:xfrm>
        </p:grpSpPr>
        <p:sp>
          <p:nvSpPr>
            <p:cNvPr id="39" name="Oval 38">
              <a:extLst>
                <a:ext uri="{FF2B5EF4-FFF2-40B4-BE49-F238E27FC236}">
                  <a16:creationId xmlns:a16="http://schemas.microsoft.com/office/drawing/2014/main" id="{B707FCAC-A492-FA17-9EFF-9133ECC23E72}"/>
                </a:ext>
              </a:extLst>
            </p:cNvPr>
            <p:cNvSpPr/>
            <p:nvPr/>
          </p:nvSpPr>
          <p:spPr bwMode="auto">
            <a:xfrm>
              <a:off x="7019555"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3E7160C0-DB5B-33FF-C415-401FA60E978C}"/>
                </a:ext>
              </a:extLst>
            </p:cNvPr>
            <p:cNvSpPr/>
            <p:nvPr/>
          </p:nvSpPr>
          <p:spPr bwMode="auto">
            <a:xfrm>
              <a:off x="7079086"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1" name="e-commerce" descr="e-commerce, cloud, lock">
              <a:extLst>
                <a:ext uri="{FF2B5EF4-FFF2-40B4-BE49-F238E27FC236}">
                  <a16:creationId xmlns:a16="http://schemas.microsoft.com/office/drawing/2014/main" id="{9AAFBF1E-32E4-9237-84FD-5E2262FA79C0}"/>
                </a:ext>
              </a:extLst>
            </p:cNvPr>
            <p:cNvGrpSpPr/>
            <p:nvPr/>
          </p:nvGrpSpPr>
          <p:grpSpPr>
            <a:xfrm>
              <a:off x="7164298" y="4066663"/>
              <a:ext cx="376890" cy="376888"/>
              <a:chOff x="3545550" y="2119314"/>
              <a:chExt cx="376890" cy="376888"/>
            </a:xfrm>
          </p:grpSpPr>
          <p:sp>
            <p:nvSpPr>
              <p:cNvPr id="42" name="Freeform: Shape 41">
                <a:extLst>
                  <a:ext uri="{FF2B5EF4-FFF2-40B4-BE49-F238E27FC236}">
                    <a16:creationId xmlns:a16="http://schemas.microsoft.com/office/drawing/2014/main" id="{8BF72530-DFF1-4A08-AE75-51C23FE4594E}"/>
                  </a:ext>
                </a:extLst>
              </p:cNvPr>
              <p:cNvSpPr/>
              <p:nvPr/>
            </p:nvSpPr>
            <p:spPr>
              <a:xfrm>
                <a:off x="3643879" y="2118598"/>
                <a:ext cx="178731" cy="151532"/>
              </a:xfrm>
              <a:custGeom>
                <a:avLst/>
                <a:gdLst>
                  <a:gd name="connsiteX0" fmla="*/ 178082 w 178731"/>
                  <a:gd name="connsiteY0" fmla="*/ 80840 h 151532"/>
                  <a:gd name="connsiteX1" fmla="*/ 89823 w 178731"/>
                  <a:gd name="connsiteY1" fmla="*/ 1172 h 151532"/>
                  <a:gd name="connsiteX2" fmla="*/ 1172 w 178731"/>
                  <a:gd name="connsiteY2" fmla="*/ 88741 h 151532"/>
                  <a:gd name="connsiteX3" fmla="*/ 1172 w 178731"/>
                  <a:gd name="connsiteY3" fmla="*/ 152998 h 151532"/>
                  <a:gd name="connsiteX4" fmla="*/ 40587 w 178731"/>
                  <a:gd name="connsiteY4" fmla="*/ 153128 h 151532"/>
                  <a:gd name="connsiteX5" fmla="*/ 40587 w 178731"/>
                  <a:gd name="connsiteY5" fmla="*/ 88480 h 151532"/>
                  <a:gd name="connsiteX6" fmla="*/ 40521 w 178731"/>
                  <a:gd name="connsiteY6" fmla="*/ 88414 h 151532"/>
                  <a:gd name="connsiteX7" fmla="*/ 89627 w 178731"/>
                  <a:gd name="connsiteY7" fmla="*/ 40810 h 151532"/>
                  <a:gd name="connsiteX8" fmla="*/ 138732 w 178731"/>
                  <a:gd name="connsiteY8" fmla="*/ 88414 h 151532"/>
                  <a:gd name="connsiteX9" fmla="*/ 138732 w 178731"/>
                  <a:gd name="connsiteY9" fmla="*/ 153063 h 151532"/>
                  <a:gd name="connsiteX10" fmla="*/ 177886 w 178731"/>
                  <a:gd name="connsiteY10" fmla="*/ 153063 h 151532"/>
                  <a:gd name="connsiteX11" fmla="*/ 177886 w 178731"/>
                  <a:gd name="connsiteY11" fmla="*/ 88545 h 151532"/>
                  <a:gd name="connsiteX12" fmla="*/ 178082 w 178731"/>
                  <a:gd name="connsiteY12" fmla="*/ 80840 h 151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8731" h="151532">
                    <a:moveTo>
                      <a:pt x="178082" y="80840"/>
                    </a:moveTo>
                    <a:cubicBezTo>
                      <a:pt x="173695" y="36108"/>
                      <a:pt x="135852" y="1172"/>
                      <a:pt x="89823" y="1172"/>
                    </a:cubicBezTo>
                    <a:cubicBezTo>
                      <a:pt x="41176" y="1172"/>
                      <a:pt x="1630" y="40287"/>
                      <a:pt x="1172" y="88741"/>
                    </a:cubicBezTo>
                    <a:lnTo>
                      <a:pt x="1172" y="152998"/>
                    </a:lnTo>
                    <a:lnTo>
                      <a:pt x="40587" y="153128"/>
                    </a:lnTo>
                    <a:lnTo>
                      <a:pt x="40587" y="88480"/>
                    </a:lnTo>
                    <a:lnTo>
                      <a:pt x="40521" y="88414"/>
                    </a:lnTo>
                    <a:cubicBezTo>
                      <a:pt x="41307" y="62032"/>
                      <a:pt x="62979" y="40810"/>
                      <a:pt x="89627" y="40810"/>
                    </a:cubicBezTo>
                    <a:cubicBezTo>
                      <a:pt x="116275" y="40810"/>
                      <a:pt x="137947" y="61967"/>
                      <a:pt x="138732" y="88414"/>
                    </a:cubicBezTo>
                    <a:lnTo>
                      <a:pt x="138732" y="153063"/>
                    </a:lnTo>
                    <a:lnTo>
                      <a:pt x="177886" y="153063"/>
                    </a:lnTo>
                    <a:lnTo>
                      <a:pt x="177886" y="88545"/>
                    </a:lnTo>
                    <a:cubicBezTo>
                      <a:pt x="178017" y="85476"/>
                      <a:pt x="178213" y="82276"/>
                      <a:pt x="178082" y="80840"/>
                    </a:cubicBez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3" name="Freeform: Shape 42">
                <a:extLst>
                  <a:ext uri="{FF2B5EF4-FFF2-40B4-BE49-F238E27FC236}">
                    <a16:creationId xmlns:a16="http://schemas.microsoft.com/office/drawing/2014/main" id="{4FEFF2AF-26FA-C170-3A2E-3ADBB7E76033}"/>
                  </a:ext>
                </a:extLst>
              </p:cNvPr>
              <p:cNvSpPr/>
              <p:nvPr/>
            </p:nvSpPr>
            <p:spPr>
              <a:xfrm>
                <a:off x="3604986" y="2255727"/>
                <a:ext cx="256441" cy="237012"/>
              </a:xfrm>
              <a:custGeom>
                <a:avLst/>
                <a:gdLst>
                  <a:gd name="connsiteX0" fmla="*/ 256258 w 256440"/>
                  <a:gd name="connsiteY0" fmla="*/ 236322 h 237012"/>
                  <a:gd name="connsiteX1" fmla="*/ 1172 w 256440"/>
                  <a:gd name="connsiteY1" fmla="*/ 236322 h 237012"/>
                  <a:gd name="connsiteX2" fmla="*/ 1172 w 256440"/>
                  <a:gd name="connsiteY2" fmla="*/ 1172 h 237012"/>
                  <a:gd name="connsiteX3" fmla="*/ 256258 w 256440"/>
                  <a:gd name="connsiteY3" fmla="*/ 1172 h 237012"/>
                  <a:gd name="connsiteX4" fmla="*/ 256258 w 256440"/>
                  <a:gd name="connsiteY4" fmla="*/ 236322 h 237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440" h="237012">
                    <a:moveTo>
                      <a:pt x="256258" y="236322"/>
                    </a:moveTo>
                    <a:lnTo>
                      <a:pt x="1172" y="236322"/>
                    </a:lnTo>
                    <a:lnTo>
                      <a:pt x="1172" y="1172"/>
                    </a:lnTo>
                    <a:lnTo>
                      <a:pt x="256258" y="1172"/>
                    </a:lnTo>
                    <a:lnTo>
                      <a:pt x="256258" y="236322"/>
                    </a:lnTo>
                    <a:close/>
                  </a:path>
                </a:pathLst>
              </a:custGeom>
              <a:solidFill>
                <a:srgbClr val="0078D4"/>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44" name="Freeform: Shape 43">
                <a:extLst>
                  <a:ext uri="{FF2B5EF4-FFF2-40B4-BE49-F238E27FC236}">
                    <a16:creationId xmlns:a16="http://schemas.microsoft.com/office/drawing/2014/main" id="{E973C8D1-A39D-77B6-6E52-BC80C3B2587F}"/>
                  </a:ext>
                </a:extLst>
              </p:cNvPr>
              <p:cNvSpPr/>
              <p:nvPr/>
            </p:nvSpPr>
            <p:spPr>
              <a:xfrm>
                <a:off x="3642437" y="2312354"/>
                <a:ext cx="178731" cy="101022"/>
              </a:xfrm>
              <a:custGeom>
                <a:avLst/>
                <a:gdLst>
                  <a:gd name="connsiteX0" fmla="*/ 159880 w 178731"/>
                  <a:gd name="connsiteY0" fmla="*/ 64449 h 101021"/>
                  <a:gd name="connsiteX1" fmla="*/ 159160 w 178731"/>
                  <a:gd name="connsiteY1" fmla="*/ 64449 h 101021"/>
                  <a:gd name="connsiteX2" fmla="*/ 159815 w 178731"/>
                  <a:gd name="connsiteY2" fmla="*/ 58180 h 101021"/>
                  <a:gd name="connsiteX3" fmla="*/ 128060 w 178731"/>
                  <a:gd name="connsiteY3" fmla="*/ 26509 h 101021"/>
                  <a:gd name="connsiteX4" fmla="*/ 111037 w 178731"/>
                  <a:gd name="connsiteY4" fmla="*/ 31406 h 101021"/>
                  <a:gd name="connsiteX5" fmla="*/ 64550 w 178731"/>
                  <a:gd name="connsiteY5" fmla="*/ 1172 h 101021"/>
                  <a:gd name="connsiteX6" fmla="*/ 13743 w 178731"/>
                  <a:gd name="connsiteY6" fmla="*/ 51846 h 101021"/>
                  <a:gd name="connsiteX7" fmla="*/ 15511 w 178731"/>
                  <a:gd name="connsiteY7" fmla="*/ 65036 h 101021"/>
                  <a:gd name="connsiteX8" fmla="*/ 1172 w 178731"/>
                  <a:gd name="connsiteY8" fmla="*/ 83451 h 101021"/>
                  <a:gd name="connsiteX9" fmla="*/ 20224 w 178731"/>
                  <a:gd name="connsiteY9" fmla="*/ 102454 h 101021"/>
                  <a:gd name="connsiteX10" fmla="*/ 62128 w 178731"/>
                  <a:gd name="connsiteY10" fmla="*/ 102454 h 101021"/>
                  <a:gd name="connsiteX11" fmla="*/ 64485 w 178731"/>
                  <a:gd name="connsiteY11" fmla="*/ 102520 h 101021"/>
                  <a:gd name="connsiteX12" fmla="*/ 66842 w 178731"/>
                  <a:gd name="connsiteY12" fmla="*/ 102454 h 101021"/>
                  <a:gd name="connsiteX13" fmla="*/ 159815 w 178731"/>
                  <a:gd name="connsiteY13" fmla="*/ 102454 h 101021"/>
                  <a:gd name="connsiteX14" fmla="*/ 178868 w 178731"/>
                  <a:gd name="connsiteY14" fmla="*/ 83451 h 101021"/>
                  <a:gd name="connsiteX15" fmla="*/ 159880 w 178731"/>
                  <a:gd name="connsiteY15" fmla="*/ 64449 h 1010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8731" h="101021">
                    <a:moveTo>
                      <a:pt x="159880" y="64449"/>
                    </a:moveTo>
                    <a:lnTo>
                      <a:pt x="159160" y="64449"/>
                    </a:lnTo>
                    <a:cubicBezTo>
                      <a:pt x="159553" y="62424"/>
                      <a:pt x="159815" y="60334"/>
                      <a:pt x="159815" y="58180"/>
                    </a:cubicBezTo>
                    <a:cubicBezTo>
                      <a:pt x="159815" y="40679"/>
                      <a:pt x="145607" y="26509"/>
                      <a:pt x="128060" y="26509"/>
                    </a:cubicBezTo>
                    <a:cubicBezTo>
                      <a:pt x="121774" y="26509"/>
                      <a:pt x="115947" y="28337"/>
                      <a:pt x="111037" y="31406"/>
                    </a:cubicBezTo>
                    <a:cubicBezTo>
                      <a:pt x="103180" y="13579"/>
                      <a:pt x="85306" y="1172"/>
                      <a:pt x="64550" y="1172"/>
                    </a:cubicBezTo>
                    <a:cubicBezTo>
                      <a:pt x="36527" y="1172"/>
                      <a:pt x="13743" y="23831"/>
                      <a:pt x="13743" y="51846"/>
                    </a:cubicBezTo>
                    <a:cubicBezTo>
                      <a:pt x="13743" y="56416"/>
                      <a:pt x="14332" y="60857"/>
                      <a:pt x="15511" y="65036"/>
                    </a:cubicBezTo>
                    <a:cubicBezTo>
                      <a:pt x="7261" y="67126"/>
                      <a:pt x="1172" y="74570"/>
                      <a:pt x="1172" y="83451"/>
                    </a:cubicBezTo>
                    <a:cubicBezTo>
                      <a:pt x="1172" y="93965"/>
                      <a:pt x="9683" y="102454"/>
                      <a:pt x="20224" y="102454"/>
                    </a:cubicBezTo>
                    <a:lnTo>
                      <a:pt x="62128" y="102454"/>
                    </a:lnTo>
                    <a:cubicBezTo>
                      <a:pt x="62914" y="102520"/>
                      <a:pt x="63699" y="102520"/>
                      <a:pt x="64485" y="102520"/>
                    </a:cubicBezTo>
                    <a:cubicBezTo>
                      <a:pt x="65271" y="102520"/>
                      <a:pt x="66056" y="102520"/>
                      <a:pt x="66842" y="102454"/>
                    </a:cubicBezTo>
                    <a:lnTo>
                      <a:pt x="159815" y="102454"/>
                    </a:lnTo>
                    <a:cubicBezTo>
                      <a:pt x="170356" y="102454"/>
                      <a:pt x="178868" y="93965"/>
                      <a:pt x="178868" y="83451"/>
                    </a:cubicBezTo>
                    <a:cubicBezTo>
                      <a:pt x="178933" y="72938"/>
                      <a:pt x="170356" y="64449"/>
                      <a:pt x="159880" y="64449"/>
                    </a:cubicBezTo>
                    <a:close/>
                  </a:path>
                </a:pathLst>
              </a:custGeom>
              <a:solidFill>
                <a:srgbClr val="FFFF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046CC04E-0204-99E6-F83D-B4273E4BCE4C}"/>
              </a:ext>
              <a:ext uri="{C183D7F6-B498-43B3-948B-1728B52AA6E4}">
                <adec:decorative xmlns:adec="http://schemas.microsoft.com/office/drawing/2017/decorative" val="1"/>
              </a:ext>
            </a:extLst>
          </p:cNvPr>
          <p:cNvGrpSpPr/>
          <p:nvPr/>
        </p:nvGrpSpPr>
        <p:grpSpPr>
          <a:xfrm>
            <a:off x="2620112" y="3868131"/>
            <a:ext cx="666376" cy="666376"/>
            <a:chOff x="1992582" y="3921919"/>
            <a:chExt cx="666376" cy="666376"/>
          </a:xfrm>
        </p:grpSpPr>
        <p:sp>
          <p:nvSpPr>
            <p:cNvPr id="46" name="Oval 45">
              <a:extLst>
                <a:ext uri="{FF2B5EF4-FFF2-40B4-BE49-F238E27FC236}">
                  <a16:creationId xmlns:a16="http://schemas.microsoft.com/office/drawing/2014/main" id="{61045C07-B19E-04D2-D1C7-7EC3219E8099}"/>
                </a:ext>
              </a:extLst>
            </p:cNvPr>
            <p:cNvSpPr/>
            <p:nvPr/>
          </p:nvSpPr>
          <p:spPr bwMode="auto">
            <a:xfrm>
              <a:off x="1992582"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71A233C3-4318-74E5-E020-763A9F7ED457}"/>
                </a:ext>
              </a:extLst>
            </p:cNvPr>
            <p:cNvSpPr/>
            <p:nvPr/>
          </p:nvSpPr>
          <p:spPr bwMode="auto">
            <a:xfrm>
              <a:off x="2052113"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48" name="online" descr="online">
              <a:extLst>
                <a:ext uri="{FF2B5EF4-FFF2-40B4-BE49-F238E27FC236}">
                  <a16:creationId xmlns:a16="http://schemas.microsoft.com/office/drawing/2014/main" id="{812091DA-6E21-E894-2DD6-8138DDCD29AF}"/>
                </a:ext>
              </a:extLst>
            </p:cNvPr>
            <p:cNvGrpSpPr/>
            <p:nvPr/>
          </p:nvGrpSpPr>
          <p:grpSpPr>
            <a:xfrm>
              <a:off x="2147363" y="4076700"/>
              <a:ext cx="356814" cy="356814"/>
              <a:chOff x="4472102" y="5773612"/>
              <a:chExt cx="436448" cy="436448"/>
            </a:xfrm>
          </p:grpSpPr>
          <p:sp>
            <p:nvSpPr>
              <p:cNvPr id="49" name="Freeform: Shape 48">
                <a:extLst>
                  <a:ext uri="{FF2B5EF4-FFF2-40B4-BE49-F238E27FC236}">
                    <a16:creationId xmlns:a16="http://schemas.microsoft.com/office/drawing/2014/main" id="{180EB588-179A-B82B-545C-2D493EF51A9E}"/>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0" name="Freeform: Shape 49">
                <a:extLst>
                  <a:ext uri="{FF2B5EF4-FFF2-40B4-BE49-F238E27FC236}">
                    <a16:creationId xmlns:a16="http://schemas.microsoft.com/office/drawing/2014/main" id="{936D2BAC-2125-12D2-4234-F945A0793DF3}"/>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1" name="Freeform: Shape 50">
                <a:extLst>
                  <a:ext uri="{FF2B5EF4-FFF2-40B4-BE49-F238E27FC236}">
                    <a16:creationId xmlns:a16="http://schemas.microsoft.com/office/drawing/2014/main" id="{E5D6F258-AED4-563A-A003-484FE6DE8945}"/>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2" name="Freeform: Shape 51">
                <a:extLst>
                  <a:ext uri="{FF2B5EF4-FFF2-40B4-BE49-F238E27FC236}">
                    <a16:creationId xmlns:a16="http://schemas.microsoft.com/office/drawing/2014/main" id="{FCB6D232-88FD-8593-3C04-189DC6399670}"/>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3" name="Freeform: Shape 52">
                <a:extLst>
                  <a:ext uri="{FF2B5EF4-FFF2-40B4-BE49-F238E27FC236}">
                    <a16:creationId xmlns:a16="http://schemas.microsoft.com/office/drawing/2014/main" id="{65BFC361-193B-1F59-E627-2ED4D8754DD6}"/>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4" name="Freeform: Shape 53">
                <a:extLst>
                  <a:ext uri="{FF2B5EF4-FFF2-40B4-BE49-F238E27FC236}">
                    <a16:creationId xmlns:a16="http://schemas.microsoft.com/office/drawing/2014/main" id="{DFEC2174-23DD-D6B9-61BE-9F5650199300}"/>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5" name="Freeform: Shape 54">
                <a:extLst>
                  <a:ext uri="{FF2B5EF4-FFF2-40B4-BE49-F238E27FC236}">
                    <a16:creationId xmlns:a16="http://schemas.microsoft.com/office/drawing/2014/main" id="{24E6369A-9AE8-4538-E4AB-466458983E06}"/>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6" name="Freeform: Shape 55">
                <a:extLst>
                  <a:ext uri="{FF2B5EF4-FFF2-40B4-BE49-F238E27FC236}">
                    <a16:creationId xmlns:a16="http://schemas.microsoft.com/office/drawing/2014/main" id="{CF158D83-2FC2-B3DF-AE75-8BBBD234523D}"/>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7" name="Freeform: Shape 56">
                <a:extLst>
                  <a:ext uri="{FF2B5EF4-FFF2-40B4-BE49-F238E27FC236}">
                    <a16:creationId xmlns:a16="http://schemas.microsoft.com/office/drawing/2014/main" id="{71E6159C-B012-0E31-CEA9-6D6894B79EF1}"/>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8" name="Freeform: Shape 57">
                <a:extLst>
                  <a:ext uri="{FF2B5EF4-FFF2-40B4-BE49-F238E27FC236}">
                    <a16:creationId xmlns:a16="http://schemas.microsoft.com/office/drawing/2014/main" id="{3C77AAB7-4621-8CD8-5190-ED0058CE9A8E}"/>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59" name="Freeform: Shape 58">
                <a:extLst>
                  <a:ext uri="{FF2B5EF4-FFF2-40B4-BE49-F238E27FC236}">
                    <a16:creationId xmlns:a16="http://schemas.microsoft.com/office/drawing/2014/main" id="{7B07AC7F-82B0-C590-BE9F-BE067064596A}"/>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0" name="Freeform: Shape 59">
                <a:extLst>
                  <a:ext uri="{FF2B5EF4-FFF2-40B4-BE49-F238E27FC236}">
                    <a16:creationId xmlns:a16="http://schemas.microsoft.com/office/drawing/2014/main" id="{08299B74-3C5F-A8D2-8B38-767643575887}"/>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1" name="Freeform: Shape 60">
                <a:extLst>
                  <a:ext uri="{FF2B5EF4-FFF2-40B4-BE49-F238E27FC236}">
                    <a16:creationId xmlns:a16="http://schemas.microsoft.com/office/drawing/2014/main" id="{630C5D76-A0C5-F482-8AD7-F2C21A635AD6}"/>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2" name="Freeform: Shape 61">
                <a:extLst>
                  <a:ext uri="{FF2B5EF4-FFF2-40B4-BE49-F238E27FC236}">
                    <a16:creationId xmlns:a16="http://schemas.microsoft.com/office/drawing/2014/main" id="{4CF37063-324E-9E67-5DE7-A5625C758077}"/>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3" name="Freeform: Shape 62">
                <a:extLst>
                  <a:ext uri="{FF2B5EF4-FFF2-40B4-BE49-F238E27FC236}">
                    <a16:creationId xmlns:a16="http://schemas.microsoft.com/office/drawing/2014/main" id="{E127BA4B-3A2A-5EAB-FAE2-7885187E0C7A}"/>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sp>
            <p:nvSpPr>
              <p:cNvPr id="64" name="Freeform: Shape 63">
                <a:extLst>
                  <a:ext uri="{FF2B5EF4-FFF2-40B4-BE49-F238E27FC236}">
                    <a16:creationId xmlns:a16="http://schemas.microsoft.com/office/drawing/2014/main" id="{17512195-B1AF-7C84-B39C-F6118C6EBCA4}"/>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effectLst/>
                  <a:uLnTx/>
                  <a:uFillTx/>
                  <a:latin typeface="Segoe UI"/>
                  <a:ea typeface="+mn-ea"/>
                  <a:cs typeface="+mn-cs"/>
                </a:endParaRPr>
              </a:p>
            </p:txBody>
          </p:sp>
        </p:grpSp>
      </p:grpSp>
      <p:grpSp>
        <p:nvGrpSpPr>
          <p:cNvPr id="65" name="Group 64">
            <a:extLst>
              <a:ext uri="{FF2B5EF4-FFF2-40B4-BE49-F238E27FC236}">
                <a16:creationId xmlns:a16="http://schemas.microsoft.com/office/drawing/2014/main" id="{F41266D5-9EEE-5545-2139-B4BCB2603607}"/>
              </a:ext>
              <a:ext uri="{C183D7F6-B498-43B3-948B-1728B52AA6E4}">
                <adec:decorative xmlns:adec="http://schemas.microsoft.com/office/drawing/2017/decorative" val="1"/>
              </a:ext>
            </a:extLst>
          </p:cNvPr>
          <p:cNvGrpSpPr/>
          <p:nvPr/>
        </p:nvGrpSpPr>
        <p:grpSpPr>
          <a:xfrm>
            <a:off x="10160573" y="3868131"/>
            <a:ext cx="666376" cy="666376"/>
            <a:chOff x="9533043" y="3921919"/>
            <a:chExt cx="666376" cy="666376"/>
          </a:xfrm>
        </p:grpSpPr>
        <p:sp>
          <p:nvSpPr>
            <p:cNvPr id="66" name="Oval 65">
              <a:extLst>
                <a:ext uri="{FF2B5EF4-FFF2-40B4-BE49-F238E27FC236}">
                  <a16:creationId xmlns:a16="http://schemas.microsoft.com/office/drawing/2014/main" id="{19542BEE-9FE0-032D-3C14-E6587D1A3ABF}"/>
                </a:ext>
              </a:extLst>
            </p:cNvPr>
            <p:cNvSpPr/>
            <p:nvPr/>
          </p:nvSpPr>
          <p:spPr bwMode="auto">
            <a:xfrm>
              <a:off x="9533043" y="3921919"/>
              <a:ext cx="666376" cy="666376"/>
            </a:xfrm>
            <a:prstGeom prst="ellipse">
              <a:avLst/>
            </a:prstGeom>
            <a:solidFill>
              <a:schemeClr val="bg1"/>
            </a:solidFill>
            <a:ln w="19050" cap="rnd">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90BAD6F9-2254-38EB-83C9-9942C99334BA}"/>
                </a:ext>
              </a:extLst>
            </p:cNvPr>
            <p:cNvSpPr/>
            <p:nvPr/>
          </p:nvSpPr>
          <p:spPr bwMode="auto">
            <a:xfrm>
              <a:off x="9592574" y="3981450"/>
              <a:ext cx="547314" cy="547314"/>
            </a:xfrm>
            <a:prstGeom prst="ellipse">
              <a:avLst/>
            </a:prstGeom>
            <a:solidFill>
              <a:schemeClr val="bg1"/>
            </a:solidFill>
            <a:ln w="19050" cap="rnd">
              <a:solidFill>
                <a:schemeClr val="bg1">
                  <a:lumMod val="85000"/>
                  <a:lumOff val="15000"/>
                </a:schemeClr>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nvGrpSpPr>
            <p:cNvPr id="68" name="government" descr="government">
              <a:extLst>
                <a:ext uri="{FF2B5EF4-FFF2-40B4-BE49-F238E27FC236}">
                  <a16:creationId xmlns:a16="http://schemas.microsoft.com/office/drawing/2014/main" id="{68E159E4-D110-0077-BD21-4E52B717689D}"/>
                </a:ext>
              </a:extLst>
            </p:cNvPr>
            <p:cNvGrpSpPr/>
            <p:nvPr/>
          </p:nvGrpSpPr>
          <p:grpSpPr>
            <a:xfrm>
              <a:off x="9719193" y="4105276"/>
              <a:ext cx="294076" cy="299662"/>
              <a:chOff x="5845334" y="4295775"/>
              <a:chExt cx="584835" cy="595951"/>
            </a:xfrm>
          </p:grpSpPr>
          <p:sp>
            <p:nvSpPr>
              <p:cNvPr id="69" name="Freeform 5">
                <a:extLst>
                  <a:ext uri="{FF2B5EF4-FFF2-40B4-BE49-F238E27FC236}">
                    <a16:creationId xmlns:a16="http://schemas.microsoft.com/office/drawing/2014/main" id="{A0304DC8-F6D2-C383-2114-48DAA5F924BA}"/>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effectLst/>
                  <a:uLnTx/>
                  <a:uFillTx/>
                  <a:latin typeface="Segoe UI"/>
                  <a:ea typeface="+mn-ea"/>
                  <a:cs typeface="+mn-cs"/>
                </a:endParaRPr>
              </a:p>
            </p:txBody>
          </p:sp>
          <p:sp>
            <p:nvSpPr>
              <p:cNvPr id="70" name="Rectangle 69">
                <a:extLst>
                  <a:ext uri="{FF2B5EF4-FFF2-40B4-BE49-F238E27FC236}">
                    <a16:creationId xmlns:a16="http://schemas.microsoft.com/office/drawing/2014/main" id="{9B68E6BE-70B0-5B82-9612-01AEEDCAF2EC}"/>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solidFill>
                    <a:schemeClr val="tx1"/>
                  </a:solidFill>
                  <a:effectLst/>
                  <a:uLnTx/>
                  <a:uFillTx/>
                  <a:latin typeface="Segoe UI"/>
                  <a:ea typeface="Segoe UI" pitchFamily="34" charset="0"/>
                  <a:cs typeface="Segoe UI" pitchFamily="34" charset="0"/>
                </a:endParaRPr>
              </a:p>
            </p:txBody>
          </p:sp>
        </p:grpSp>
      </p:grpSp>
      <p:cxnSp>
        <p:nvCxnSpPr>
          <p:cNvPr id="71" name="Straight Connector 70">
            <a:extLst>
              <a:ext uri="{FF2B5EF4-FFF2-40B4-BE49-F238E27FC236}">
                <a16:creationId xmlns:a16="http://schemas.microsoft.com/office/drawing/2014/main" id="{90D4081E-9976-C56D-AAB7-6EB3748778CB}"/>
              </a:ext>
              <a:ext uri="{C183D7F6-B498-43B3-948B-1728B52AA6E4}">
                <adec:decorative xmlns:adec="http://schemas.microsoft.com/office/drawing/2017/decorative" val="1"/>
              </a:ext>
            </a:extLst>
          </p:cNvPr>
          <p:cNvCxnSpPr>
            <a:cxnSpLocks/>
          </p:cNvCxnSpPr>
          <p:nvPr/>
        </p:nvCxnSpPr>
        <p:spPr>
          <a:xfrm>
            <a:off x="1858021" y="2209260"/>
            <a:ext cx="9717087" cy="0"/>
          </a:xfrm>
          <a:prstGeom prst="line">
            <a:avLst/>
          </a:prstGeom>
          <a:ln>
            <a:solidFill>
              <a:schemeClr val="accent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72" name="Group 71">
            <a:extLst>
              <a:ext uri="{FF2B5EF4-FFF2-40B4-BE49-F238E27FC236}">
                <a16:creationId xmlns:a16="http://schemas.microsoft.com/office/drawing/2014/main" id="{755032D4-30B7-582C-332D-D924230BC183}"/>
              </a:ext>
              <a:ext uri="{C183D7F6-B498-43B3-948B-1728B52AA6E4}">
                <adec:decorative xmlns:adec="http://schemas.microsoft.com/office/drawing/2017/decorative" val="1"/>
              </a:ext>
            </a:extLst>
          </p:cNvPr>
          <p:cNvGrpSpPr/>
          <p:nvPr/>
        </p:nvGrpSpPr>
        <p:grpSpPr>
          <a:xfrm>
            <a:off x="5228731" y="1398530"/>
            <a:ext cx="2467303" cy="691975"/>
            <a:chOff x="5409254" y="4039012"/>
            <a:chExt cx="1218429" cy="396545"/>
          </a:xfrm>
        </p:grpSpPr>
        <p:sp>
          <p:nvSpPr>
            <p:cNvPr id="73" name="TextBox 72">
              <a:extLst>
                <a:ext uri="{FF2B5EF4-FFF2-40B4-BE49-F238E27FC236}">
                  <a16:creationId xmlns:a16="http://schemas.microsoft.com/office/drawing/2014/main" id="{96AB1353-8A84-97FF-01DA-75FDAF2D148C}"/>
                </a:ext>
              </a:extLst>
            </p:cNvPr>
            <p:cNvSpPr txBox="1"/>
            <p:nvPr/>
          </p:nvSpPr>
          <p:spPr>
            <a:xfrm>
              <a:off x="5867371" y="4122643"/>
              <a:ext cx="760312" cy="190486"/>
            </a:xfrm>
            <a:prstGeom prst="rect">
              <a:avLst/>
            </a:prstGeom>
            <a:noFill/>
            <a:effectLst/>
          </p:spPr>
          <p:txBody>
            <a:bodyPr wrap="square" lIns="0" tIns="0" rIns="0" bIns="0" rtlCol="0" anchor="t" anchorCtr="0">
              <a:spAutoFit/>
            </a:bodyPr>
            <a:lstStyle/>
            <a:p>
              <a:pPr marL="0" marR="0" lvl="0" indent="0" algn="l" defTabSz="914367" rtl="0" eaLnBrk="1" fontAlgn="auto" latinLnBrk="0" hangingPunct="1">
                <a:lnSpc>
                  <a:spcPct val="90000"/>
                </a:lnSpc>
                <a:spcBef>
                  <a:spcPts val="1200"/>
                </a:spcBef>
                <a:spcAft>
                  <a:spcPts val="0"/>
                </a:spcAft>
                <a:buClrTx/>
                <a:buSzTx/>
                <a:buFontTx/>
                <a:buNone/>
                <a:tabLst/>
                <a:defRPr/>
              </a:pPr>
              <a:r>
                <a:rPr kumimoji="0" lang="en-US" sz="2400" b="1" i="0" u="none" strike="noStrike" kern="1200" cap="none" spc="-50" normalizeH="0" baseline="0" noProof="0">
                  <a:ln>
                    <a:noFill/>
                  </a:ln>
                  <a:effectLst/>
                  <a:uLnTx/>
                  <a:uFillTx/>
                  <a:latin typeface="Segoe UI Semibold"/>
                  <a:ea typeface="+mn-ea"/>
                  <a:cs typeface="+mn-cs"/>
                </a:rPr>
                <a:t>Azure Arc</a:t>
              </a:r>
            </a:p>
          </p:txBody>
        </p:sp>
        <p:pic>
          <p:nvPicPr>
            <p:cNvPr id="74" name="Picture 7">
              <a:extLst>
                <a:ext uri="{FF2B5EF4-FFF2-40B4-BE49-F238E27FC236}">
                  <a16:creationId xmlns:a16="http://schemas.microsoft.com/office/drawing/2014/main" id="{7D0AF5FD-ABFE-D872-8870-E5FDFB7BE0A6}"/>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913" b="3913"/>
            <a:stretch/>
          </p:blipFill>
          <p:spPr>
            <a:xfrm>
              <a:off x="5409254" y="4039012"/>
              <a:ext cx="398182" cy="396545"/>
            </a:xfrm>
            <a:prstGeom prst="rect">
              <a:avLst/>
            </a:prstGeom>
            <a:noFill/>
            <a:ln>
              <a:noFill/>
              <a:headEnd type="none" w="med" len="med"/>
              <a:tailEnd type="none" w="med" len="med"/>
            </a:ln>
            <a:effectLst/>
          </p:spPr>
        </p:pic>
      </p:grpSp>
    </p:spTree>
    <p:extLst>
      <p:ext uri="{BB962C8B-B14F-4D97-AF65-F5344CB8AC3E}">
        <p14:creationId xmlns:p14="http://schemas.microsoft.com/office/powerpoint/2010/main" val="345316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nodeType="withEffect">
                                  <p:stCondLst>
                                    <p:cond delay="400"/>
                                  </p:stCondLst>
                                  <p:childTnLst>
                                    <p:animMotion origin="layout" path="M 1.25E-6 0.03889 L 1.25E-6 1.85185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grpId="0" nodeType="withEffect">
                                  <p:stCondLst>
                                    <p:cond delay="4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decel="100000" fill="hold" grpId="1" nodeType="withEffect">
                                  <p:stCondLst>
                                    <p:cond delay="400"/>
                                  </p:stCondLst>
                                  <p:childTnLst>
                                    <p:animMotion origin="layout" path="M 4.79167E-6 -0.03472 L 4.79167E-6 -2.96296E-6 " pathEditMode="relative" rAng="0" ptsTypes="AA">
                                      <p:cBhvr>
                                        <p:cTn id="14" dur="500" fill="hold"/>
                                        <p:tgtEl>
                                          <p:spTgt spid="8"/>
                                        </p:tgtEl>
                                        <p:attrNameLst>
                                          <p:attrName>ppt_x</p:attrName>
                                          <p:attrName>ppt_y</p:attrName>
                                        </p:attrNameLst>
                                      </p:cBhvr>
                                      <p:rCtr x="0" y="1736"/>
                                    </p:animMotion>
                                  </p:childTnLst>
                                </p:cTn>
                              </p:par>
                              <p:par>
                                <p:cTn id="15" presetID="10" presetClass="entr" presetSubtype="0" fill="hold" nodeType="withEffect">
                                  <p:stCondLst>
                                    <p:cond delay="400"/>
                                  </p:stCondLst>
                                  <p:childTnLst>
                                    <p:set>
                                      <p:cBhvr>
                                        <p:cTn id="16" dur="1" fill="hold">
                                          <p:stCondLst>
                                            <p:cond delay="0"/>
                                          </p:stCondLst>
                                        </p:cTn>
                                        <p:tgtEl>
                                          <p:spTgt spid="45"/>
                                        </p:tgtEl>
                                        <p:attrNameLst>
                                          <p:attrName>style.visibility</p:attrName>
                                        </p:attrNameLst>
                                      </p:cBhvr>
                                      <p:to>
                                        <p:strVal val="visible"/>
                                      </p:to>
                                    </p:set>
                                    <p:animEffect transition="in" filter="fade">
                                      <p:cBhvr>
                                        <p:cTn id="17" dur="500"/>
                                        <p:tgtEl>
                                          <p:spTgt spid="45"/>
                                        </p:tgtEl>
                                      </p:cBhvr>
                                    </p:animEffect>
                                  </p:childTnLst>
                                </p:cTn>
                              </p:par>
                              <p:par>
                                <p:cTn id="18" presetID="6" presetClass="emph" presetSubtype="0" fill="hold" nodeType="withEffect">
                                  <p:stCondLst>
                                    <p:cond delay="400"/>
                                  </p:stCondLst>
                                  <p:childTnLst>
                                    <p:animScale>
                                      <p:cBhvr>
                                        <p:cTn id="19" dur="10" fill="hold"/>
                                        <p:tgtEl>
                                          <p:spTgt spid="45"/>
                                        </p:tgtEl>
                                      </p:cBhvr>
                                      <p:by x="125000" y="125000"/>
                                    </p:animScale>
                                  </p:childTnLst>
                                </p:cTn>
                              </p:par>
                              <p:par>
                                <p:cTn id="20" presetID="6" presetClass="emph" presetSubtype="0" decel="100000" fill="hold" nodeType="withEffect">
                                  <p:stCondLst>
                                    <p:cond delay="400"/>
                                  </p:stCondLst>
                                  <p:childTnLst>
                                    <p:animScale>
                                      <p:cBhvr>
                                        <p:cTn id="21" dur="750" fill="hold"/>
                                        <p:tgtEl>
                                          <p:spTgt spid="45"/>
                                        </p:tgtEl>
                                      </p:cBhvr>
                                      <p:by x="80000" y="80000"/>
                                    </p:animScale>
                                  </p:childTnLst>
                                </p:cTn>
                              </p:par>
                              <p:par>
                                <p:cTn id="22" presetID="10" presetClass="entr" presetSubtype="0" fill="hold" nodeType="withEffect">
                                  <p:stCondLst>
                                    <p:cond delay="6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250"/>
                                        <p:tgtEl>
                                          <p:spTgt spid="20"/>
                                        </p:tgtEl>
                                      </p:cBhvr>
                                    </p:animEffect>
                                  </p:childTnLst>
                                </p:cTn>
                              </p:par>
                              <p:par>
                                <p:cTn id="25" presetID="42" presetClass="path" presetSubtype="0" decel="100000" fill="hold" nodeType="withEffect">
                                  <p:stCondLst>
                                    <p:cond delay="600"/>
                                  </p:stCondLst>
                                  <p:childTnLst>
                                    <p:animMotion origin="layout" path="M 1.25E-6 0.03889 L 1.25E-6 1.85185E-6 " pathEditMode="relative" rAng="0" ptsTypes="AA">
                                      <p:cBhvr>
                                        <p:cTn id="26" dur="500" fill="hold"/>
                                        <p:tgtEl>
                                          <p:spTgt spid="20"/>
                                        </p:tgtEl>
                                        <p:attrNameLst>
                                          <p:attrName>ppt_x</p:attrName>
                                          <p:attrName>ppt_y</p:attrName>
                                        </p:attrNameLst>
                                      </p:cBhvr>
                                      <p:rCtr x="0" y="-1944"/>
                                    </p:animMotion>
                                  </p:childTnLst>
                                </p:cTn>
                              </p:par>
                              <p:par>
                                <p:cTn id="27" presetID="10" presetClass="entr" presetSubtype="0" fill="hold" grpId="0" nodeType="withEffect">
                                  <p:stCondLst>
                                    <p:cond delay="6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50"/>
                                        <p:tgtEl>
                                          <p:spTgt spid="9"/>
                                        </p:tgtEl>
                                      </p:cBhvr>
                                    </p:animEffect>
                                  </p:childTnLst>
                                </p:cTn>
                              </p:par>
                              <p:par>
                                <p:cTn id="30" presetID="42" presetClass="path" presetSubtype="0" decel="100000" fill="hold" grpId="1" nodeType="withEffect">
                                  <p:stCondLst>
                                    <p:cond delay="600"/>
                                  </p:stCondLst>
                                  <p:childTnLst>
                                    <p:animMotion origin="layout" path="M 5E-6 -0.03472 L 5E-6 -2.96296E-6 " pathEditMode="relative" rAng="0" ptsTypes="AA">
                                      <p:cBhvr>
                                        <p:cTn id="31" dur="500" fill="hold"/>
                                        <p:tgtEl>
                                          <p:spTgt spid="9"/>
                                        </p:tgtEl>
                                        <p:attrNameLst>
                                          <p:attrName>ppt_x</p:attrName>
                                          <p:attrName>ppt_y</p:attrName>
                                        </p:attrNameLst>
                                      </p:cBhvr>
                                      <p:rCtr x="0" y="1736"/>
                                    </p:animMotion>
                                  </p:childTnLst>
                                </p:cTn>
                              </p:par>
                              <p:par>
                                <p:cTn id="32" presetID="10" presetClass="entr" presetSubtype="0" fill="hold" nodeType="withEffect">
                                  <p:stCondLst>
                                    <p:cond delay="60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500"/>
                                        <p:tgtEl>
                                          <p:spTgt spid="24"/>
                                        </p:tgtEl>
                                      </p:cBhvr>
                                    </p:animEffect>
                                  </p:childTnLst>
                                </p:cTn>
                              </p:par>
                              <p:par>
                                <p:cTn id="35" presetID="6" presetClass="emph" presetSubtype="0" fill="hold" nodeType="withEffect">
                                  <p:stCondLst>
                                    <p:cond delay="600"/>
                                  </p:stCondLst>
                                  <p:childTnLst>
                                    <p:animScale>
                                      <p:cBhvr>
                                        <p:cTn id="36" dur="10" fill="hold"/>
                                        <p:tgtEl>
                                          <p:spTgt spid="24"/>
                                        </p:tgtEl>
                                      </p:cBhvr>
                                      <p:by x="125000" y="125000"/>
                                    </p:animScale>
                                  </p:childTnLst>
                                </p:cTn>
                              </p:par>
                              <p:par>
                                <p:cTn id="37" presetID="6" presetClass="emph" presetSubtype="0" decel="100000" fill="hold" nodeType="withEffect">
                                  <p:stCondLst>
                                    <p:cond delay="600"/>
                                  </p:stCondLst>
                                  <p:childTnLst>
                                    <p:animScale>
                                      <p:cBhvr>
                                        <p:cTn id="38" dur="750" fill="hold"/>
                                        <p:tgtEl>
                                          <p:spTgt spid="24"/>
                                        </p:tgtEl>
                                      </p:cBhvr>
                                      <p:by x="80000" y="80000"/>
                                    </p:animScale>
                                  </p:childTnLst>
                                </p:cTn>
                              </p:par>
                              <p:par>
                                <p:cTn id="39" presetID="10" presetClass="entr" presetSubtype="0" fill="hold" nodeType="withEffect">
                                  <p:stCondLst>
                                    <p:cond delay="80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250"/>
                                        <p:tgtEl>
                                          <p:spTgt spid="16"/>
                                        </p:tgtEl>
                                      </p:cBhvr>
                                    </p:animEffect>
                                  </p:childTnLst>
                                </p:cTn>
                              </p:par>
                              <p:par>
                                <p:cTn id="42" presetID="42" presetClass="path" presetSubtype="0" decel="100000" fill="hold" nodeType="withEffect">
                                  <p:stCondLst>
                                    <p:cond delay="800"/>
                                  </p:stCondLst>
                                  <p:childTnLst>
                                    <p:animMotion origin="layout" path="M 1.25E-6 0.03889 L 1.25E-6 1.85185E-6 " pathEditMode="relative" rAng="0" ptsTypes="AA">
                                      <p:cBhvr>
                                        <p:cTn id="43" dur="500" fill="hold"/>
                                        <p:tgtEl>
                                          <p:spTgt spid="16"/>
                                        </p:tgtEl>
                                        <p:attrNameLst>
                                          <p:attrName>ppt_x</p:attrName>
                                          <p:attrName>ppt_y</p:attrName>
                                        </p:attrNameLst>
                                      </p:cBhvr>
                                      <p:rCtr x="0" y="-1944"/>
                                    </p:animMotion>
                                  </p:childTnLst>
                                </p:cTn>
                              </p:par>
                              <p:par>
                                <p:cTn id="44" presetID="10" presetClass="entr" presetSubtype="0" fill="hold" grpId="0" nodeType="withEffect">
                                  <p:stCondLst>
                                    <p:cond delay="80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250"/>
                                        <p:tgtEl>
                                          <p:spTgt spid="10"/>
                                        </p:tgtEl>
                                      </p:cBhvr>
                                    </p:animEffect>
                                  </p:childTnLst>
                                </p:cTn>
                              </p:par>
                              <p:par>
                                <p:cTn id="47" presetID="42" presetClass="path" presetSubtype="0" decel="100000" fill="hold" grpId="1" nodeType="withEffect">
                                  <p:stCondLst>
                                    <p:cond delay="800"/>
                                  </p:stCondLst>
                                  <p:childTnLst>
                                    <p:animMotion origin="layout" path="M -4.79167E-6 -0.03472 L -4.79167E-6 -2.96296E-6 " pathEditMode="relative" rAng="0" ptsTypes="AA">
                                      <p:cBhvr>
                                        <p:cTn id="48" dur="500" fill="hold"/>
                                        <p:tgtEl>
                                          <p:spTgt spid="10"/>
                                        </p:tgtEl>
                                        <p:attrNameLst>
                                          <p:attrName>ppt_x</p:attrName>
                                          <p:attrName>ppt_y</p:attrName>
                                        </p:attrNameLst>
                                      </p:cBhvr>
                                      <p:rCtr x="0" y="1736"/>
                                    </p:animMotion>
                                  </p:childTnLst>
                                </p:cTn>
                              </p:par>
                              <p:par>
                                <p:cTn id="49" presetID="10" presetClass="entr" presetSubtype="0" fill="hold" nodeType="withEffect">
                                  <p:stCondLst>
                                    <p:cond delay="80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6" presetClass="emph" presetSubtype="0" fill="hold" nodeType="withEffect">
                                  <p:stCondLst>
                                    <p:cond delay="800"/>
                                  </p:stCondLst>
                                  <p:childTnLst>
                                    <p:animScale>
                                      <p:cBhvr>
                                        <p:cTn id="53" dur="10" fill="hold"/>
                                        <p:tgtEl>
                                          <p:spTgt spid="38"/>
                                        </p:tgtEl>
                                      </p:cBhvr>
                                      <p:by x="125000" y="125000"/>
                                    </p:animScale>
                                  </p:childTnLst>
                                </p:cTn>
                              </p:par>
                              <p:par>
                                <p:cTn id="54" presetID="6" presetClass="emph" presetSubtype="0" decel="100000" fill="hold" nodeType="withEffect">
                                  <p:stCondLst>
                                    <p:cond delay="800"/>
                                  </p:stCondLst>
                                  <p:childTnLst>
                                    <p:animScale>
                                      <p:cBhvr>
                                        <p:cTn id="55" dur="750" fill="hold"/>
                                        <p:tgtEl>
                                          <p:spTgt spid="38"/>
                                        </p:tgtEl>
                                      </p:cBhvr>
                                      <p:by x="80000" y="80000"/>
                                    </p:animScale>
                                  </p:childTnLst>
                                </p:cTn>
                              </p:par>
                              <p:par>
                                <p:cTn id="56" presetID="10" presetClass="entr" presetSubtype="0" fill="hold" nodeType="withEffect">
                                  <p:stCondLst>
                                    <p:cond delay="100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250"/>
                                        <p:tgtEl>
                                          <p:spTgt spid="12"/>
                                        </p:tgtEl>
                                      </p:cBhvr>
                                    </p:animEffect>
                                  </p:childTnLst>
                                </p:cTn>
                              </p:par>
                              <p:par>
                                <p:cTn id="59" presetID="42" presetClass="path" presetSubtype="0" decel="100000" fill="hold" nodeType="withEffect">
                                  <p:stCondLst>
                                    <p:cond delay="1000"/>
                                  </p:stCondLst>
                                  <p:childTnLst>
                                    <p:animMotion origin="layout" path="M 1.25E-6 0.03889 L 1.25E-6 1.85185E-6 " pathEditMode="relative" rAng="0" ptsTypes="AA">
                                      <p:cBhvr>
                                        <p:cTn id="60" dur="500" fill="hold"/>
                                        <p:tgtEl>
                                          <p:spTgt spid="12"/>
                                        </p:tgtEl>
                                        <p:attrNameLst>
                                          <p:attrName>ppt_x</p:attrName>
                                          <p:attrName>ppt_y</p:attrName>
                                        </p:attrNameLst>
                                      </p:cBhvr>
                                      <p:rCtr x="0" y="-1944"/>
                                    </p:animMotion>
                                  </p:childTnLst>
                                </p:cTn>
                              </p:par>
                              <p:par>
                                <p:cTn id="61" presetID="10" presetClass="entr" presetSubtype="0" fill="hold" grpId="0" nodeType="withEffect">
                                  <p:stCondLst>
                                    <p:cond delay="100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250"/>
                                        <p:tgtEl>
                                          <p:spTgt spid="11"/>
                                        </p:tgtEl>
                                      </p:cBhvr>
                                    </p:animEffect>
                                  </p:childTnLst>
                                </p:cTn>
                              </p:par>
                              <p:par>
                                <p:cTn id="64" presetID="42" presetClass="path" presetSubtype="0" decel="100000" fill="hold" grpId="1" nodeType="withEffect">
                                  <p:stCondLst>
                                    <p:cond delay="1000"/>
                                  </p:stCondLst>
                                  <p:childTnLst>
                                    <p:animMotion origin="layout" path="M -4.79167E-6 -0.03472 L -4.79167E-6 -2.96296E-6 " pathEditMode="relative" rAng="0" ptsTypes="AA">
                                      <p:cBhvr>
                                        <p:cTn id="65" dur="500" fill="hold"/>
                                        <p:tgtEl>
                                          <p:spTgt spid="11"/>
                                        </p:tgtEl>
                                        <p:attrNameLst>
                                          <p:attrName>ppt_x</p:attrName>
                                          <p:attrName>ppt_y</p:attrName>
                                        </p:attrNameLst>
                                      </p:cBhvr>
                                      <p:rCtr x="0" y="1736"/>
                                    </p:animMotion>
                                  </p:childTnLst>
                                </p:cTn>
                              </p:par>
                              <p:par>
                                <p:cTn id="66" presetID="10" presetClass="entr" presetSubtype="0" fill="hold" nodeType="withEffect">
                                  <p:stCondLst>
                                    <p:cond delay="1000"/>
                                  </p:stCondLst>
                                  <p:childTnLst>
                                    <p:set>
                                      <p:cBhvr>
                                        <p:cTn id="67" dur="1" fill="hold">
                                          <p:stCondLst>
                                            <p:cond delay="0"/>
                                          </p:stCondLst>
                                        </p:cTn>
                                        <p:tgtEl>
                                          <p:spTgt spid="65"/>
                                        </p:tgtEl>
                                        <p:attrNameLst>
                                          <p:attrName>style.visibility</p:attrName>
                                        </p:attrNameLst>
                                      </p:cBhvr>
                                      <p:to>
                                        <p:strVal val="visible"/>
                                      </p:to>
                                    </p:set>
                                    <p:animEffect transition="in" filter="fade">
                                      <p:cBhvr>
                                        <p:cTn id="68" dur="500"/>
                                        <p:tgtEl>
                                          <p:spTgt spid="65"/>
                                        </p:tgtEl>
                                      </p:cBhvr>
                                    </p:animEffect>
                                  </p:childTnLst>
                                </p:cTn>
                              </p:par>
                              <p:par>
                                <p:cTn id="69" presetID="6" presetClass="emph" presetSubtype="0" fill="hold" nodeType="withEffect">
                                  <p:stCondLst>
                                    <p:cond delay="1000"/>
                                  </p:stCondLst>
                                  <p:childTnLst>
                                    <p:animScale>
                                      <p:cBhvr>
                                        <p:cTn id="70" dur="10" fill="hold"/>
                                        <p:tgtEl>
                                          <p:spTgt spid="65"/>
                                        </p:tgtEl>
                                      </p:cBhvr>
                                      <p:by x="125000" y="125000"/>
                                    </p:animScale>
                                  </p:childTnLst>
                                </p:cTn>
                              </p:par>
                              <p:par>
                                <p:cTn id="71" presetID="6" presetClass="emph" presetSubtype="0" decel="100000" fill="hold" nodeType="withEffect">
                                  <p:stCondLst>
                                    <p:cond delay="1000"/>
                                  </p:stCondLst>
                                  <p:childTnLst>
                                    <p:animScale>
                                      <p:cBhvr>
                                        <p:cTn id="72" dur="750" fill="hold"/>
                                        <p:tgtEl>
                                          <p:spTgt spid="65"/>
                                        </p:tgtEl>
                                      </p:cBhvr>
                                      <p:by x="80000" y="80000"/>
                                    </p:animScale>
                                  </p:childTnLst>
                                </p:cTn>
                              </p:par>
                              <p:par>
                                <p:cTn id="73" presetID="10" presetClass="entr" presetSubtype="0" fill="hold" nodeType="withEffect">
                                  <p:stCondLst>
                                    <p:cond delay="50"/>
                                  </p:stCondLst>
                                  <p:childTnLst>
                                    <p:set>
                                      <p:cBhvr>
                                        <p:cTn id="74" dur="1" fill="hold">
                                          <p:stCondLst>
                                            <p:cond delay="0"/>
                                          </p:stCondLst>
                                        </p:cTn>
                                        <p:tgtEl>
                                          <p:spTgt spid="72"/>
                                        </p:tgtEl>
                                        <p:attrNameLst>
                                          <p:attrName>style.visibility</p:attrName>
                                        </p:attrNameLst>
                                      </p:cBhvr>
                                      <p:to>
                                        <p:strVal val="visible"/>
                                      </p:to>
                                    </p:set>
                                    <p:animEffect transition="in" filter="fade">
                                      <p:cBhvr>
                                        <p:cTn id="75" dur="750"/>
                                        <p:tgtEl>
                                          <p:spTgt spid="72"/>
                                        </p:tgtEl>
                                      </p:cBhvr>
                                    </p:animEffect>
                                  </p:childTnLst>
                                </p:cTn>
                              </p:par>
                              <p:par>
                                <p:cTn id="76" presetID="42" presetClass="path" presetSubtype="0" decel="100000" fill="hold" nodeType="withEffect">
                                  <p:stCondLst>
                                    <p:cond delay="50"/>
                                  </p:stCondLst>
                                  <p:childTnLst>
                                    <p:animMotion origin="layout" path="M 4.375E-6 1.48148E-6 L 4.375E-6 0.03542 " pathEditMode="relative" rAng="0" ptsTypes="AA">
                                      <p:cBhvr>
                                        <p:cTn id="77" dur="750" spd="-100000" fill="hold"/>
                                        <p:tgtEl>
                                          <p:spTgt spid="7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9" grpId="0"/>
      <p:bldP spid="9" grpId="1"/>
      <p:bldP spid="10" grpId="0"/>
      <p:bldP spid="10" grpId="1"/>
      <p:bldP spid="11" grpId="0"/>
      <p:bldP spid="11"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DD853DC-D371-25F8-E2ED-15D3E6C67C00}"/>
              </a:ext>
              <a:ext uri="{C183D7F6-B498-43B3-948B-1728B52AA6E4}">
                <adec:decorative xmlns:adec="http://schemas.microsoft.com/office/drawing/2017/decorative" val="1"/>
              </a:ext>
            </a:extLst>
          </p:cNvPr>
          <p:cNvGrpSpPr/>
          <p:nvPr/>
        </p:nvGrpSpPr>
        <p:grpSpPr>
          <a:xfrm>
            <a:off x="1270170" y="1821743"/>
            <a:ext cx="9923044" cy="4719698"/>
            <a:chOff x="706488" y="1728348"/>
            <a:chExt cx="10559299" cy="5022320"/>
          </a:xfrm>
        </p:grpSpPr>
        <p:grpSp>
          <p:nvGrpSpPr>
            <p:cNvPr id="10" name="Group 9" descr="Connect, configure, operate and monitor, govern and secure">
              <a:extLst>
                <a:ext uri="{FF2B5EF4-FFF2-40B4-BE49-F238E27FC236}">
                  <a16:creationId xmlns:a16="http://schemas.microsoft.com/office/drawing/2014/main" id="{CF8B25E2-78A4-4E4C-9162-F069FCA75760}"/>
                </a:ext>
              </a:extLst>
            </p:cNvPr>
            <p:cNvGrpSpPr/>
            <p:nvPr/>
          </p:nvGrpSpPr>
          <p:grpSpPr>
            <a:xfrm>
              <a:off x="706488" y="2547963"/>
              <a:ext cx="10465097" cy="3092613"/>
              <a:chOff x="1343404" y="7758131"/>
              <a:chExt cx="10465097" cy="3092613"/>
            </a:xfrm>
          </p:grpSpPr>
          <p:grpSp>
            <p:nvGrpSpPr>
              <p:cNvPr id="3" name="Group 2">
                <a:extLst>
                  <a:ext uri="{FF2B5EF4-FFF2-40B4-BE49-F238E27FC236}">
                    <a16:creationId xmlns:a16="http://schemas.microsoft.com/office/drawing/2014/main" id="{00F7FA58-B9D7-43FC-9CE3-16B5D3438C1F}"/>
                  </a:ext>
                </a:extLst>
              </p:cNvPr>
              <p:cNvGrpSpPr/>
              <p:nvPr/>
            </p:nvGrpSpPr>
            <p:grpSpPr>
              <a:xfrm>
                <a:off x="3827704" y="7764728"/>
                <a:ext cx="2286000" cy="3086016"/>
                <a:chOff x="2567446" y="2092731"/>
                <a:chExt cx="2286000" cy="3086016"/>
              </a:xfrm>
            </p:grpSpPr>
            <p:sp>
              <p:nvSpPr>
                <p:cNvPr id="94" name="Rectangle 93">
                  <a:extLst>
                    <a:ext uri="{FF2B5EF4-FFF2-40B4-BE49-F238E27FC236}">
                      <a16:creationId xmlns:a16="http://schemas.microsoft.com/office/drawing/2014/main" id="{1F3AF720-73A6-4426-9D2C-B49D492AA068}"/>
                    </a:ext>
                  </a:extLst>
                </p:cNvPr>
                <p:cNvSpPr/>
                <p:nvPr/>
              </p:nvSpPr>
              <p:spPr bwMode="auto">
                <a:xfrm>
                  <a:off x="2567446"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18" name="AutoShape 46">
                  <a:extLst>
                    <a:ext uri="{FF2B5EF4-FFF2-40B4-BE49-F238E27FC236}">
                      <a16:creationId xmlns:a16="http://schemas.microsoft.com/office/drawing/2014/main" id="{EC3992C7-8BEF-4E30-B9CC-A36E998F0E0B}"/>
                    </a:ext>
                  </a:extLst>
                </p:cNvPr>
                <p:cNvSpPr>
                  <a:spLocks noChangeAspect="1" noChangeArrowheads="1" noTextEdit="1"/>
                </p:cNvSpPr>
                <p:nvPr/>
              </p:nvSpPr>
              <p:spPr bwMode="auto">
                <a:xfrm>
                  <a:off x="3589404" y="2432342"/>
                  <a:ext cx="268283" cy="269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 name="Group 1">
                <a:extLst>
                  <a:ext uri="{FF2B5EF4-FFF2-40B4-BE49-F238E27FC236}">
                    <a16:creationId xmlns:a16="http://schemas.microsoft.com/office/drawing/2014/main" id="{2EE8B586-C9AB-44EA-958F-4E6FAC45ABCD}"/>
                  </a:ext>
                </a:extLst>
              </p:cNvPr>
              <p:cNvGrpSpPr/>
              <p:nvPr/>
            </p:nvGrpSpPr>
            <p:grpSpPr>
              <a:xfrm>
                <a:off x="1343404" y="7758131"/>
                <a:ext cx="2286381" cy="3086016"/>
                <a:chOff x="212184" y="2092731"/>
                <a:chExt cx="2286381" cy="3086016"/>
              </a:xfrm>
            </p:grpSpPr>
            <p:sp>
              <p:nvSpPr>
                <p:cNvPr id="93" name="Rectangle 92">
                  <a:extLst>
                    <a:ext uri="{FF2B5EF4-FFF2-40B4-BE49-F238E27FC236}">
                      <a16:creationId xmlns:a16="http://schemas.microsoft.com/office/drawing/2014/main" id="{91E4045A-6EE4-429C-B718-12419F96E79F}"/>
                    </a:ext>
                  </a:extLst>
                </p:cNvPr>
                <p:cNvSpPr/>
                <p:nvPr/>
              </p:nvSpPr>
              <p:spPr bwMode="auto">
                <a:xfrm>
                  <a:off x="212184" y="2092731"/>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98" name="Rectangle 197">
                  <a:extLst>
                    <a:ext uri="{FF2B5EF4-FFF2-40B4-BE49-F238E27FC236}">
                      <a16:creationId xmlns:a16="http://schemas.microsoft.com/office/drawing/2014/main" id="{9C97DB13-C8E1-41EA-85BB-70F1CE059C99}"/>
                    </a:ext>
                  </a:extLst>
                </p:cNvPr>
                <p:cNvSpPr/>
                <p:nvPr/>
              </p:nvSpPr>
              <p:spPr bwMode="auto">
                <a:xfrm>
                  <a:off x="212565" y="4058434"/>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Azure</a:t>
                  </a:r>
                </a:p>
              </p:txBody>
            </p:sp>
          </p:grpSp>
          <p:sp>
            <p:nvSpPr>
              <p:cNvPr id="109" name="Rectangle 108">
                <a:extLst>
                  <a:ext uri="{FF2B5EF4-FFF2-40B4-BE49-F238E27FC236}">
                    <a16:creationId xmlns:a16="http://schemas.microsoft.com/office/drawing/2014/main" id="{1C8286E8-37CF-408C-B3BD-639B263B44C6}"/>
                  </a:ext>
                </a:extLst>
              </p:cNvPr>
              <p:cNvSpPr/>
              <p:nvPr/>
            </p:nvSpPr>
            <p:spPr bwMode="auto">
              <a:xfrm>
                <a:off x="8951452" y="7758131"/>
                <a:ext cx="2857049"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5" name="Rectangle 94">
                <a:extLst>
                  <a:ext uri="{FF2B5EF4-FFF2-40B4-BE49-F238E27FC236}">
                    <a16:creationId xmlns:a16="http://schemas.microsoft.com/office/drawing/2014/main" id="{F2740021-7FFB-4BFB-A589-7595436879AA}"/>
                  </a:ext>
                </a:extLst>
              </p:cNvPr>
              <p:cNvSpPr/>
              <p:nvPr/>
            </p:nvSpPr>
            <p:spPr bwMode="auto">
              <a:xfrm>
                <a:off x="6311816" y="7764728"/>
                <a:ext cx="2286000" cy="3086016"/>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3" name="Rectangle 12">
              <a:extLst>
                <a:ext uri="{FF2B5EF4-FFF2-40B4-BE49-F238E27FC236}">
                  <a16:creationId xmlns:a16="http://schemas.microsoft.com/office/drawing/2014/main" id="{CC3C6303-F10E-14BD-0576-6EF7DA8E284F}"/>
                </a:ext>
              </a:extLst>
            </p:cNvPr>
            <p:cNvSpPr/>
            <p:nvPr/>
          </p:nvSpPr>
          <p:spPr bwMode="auto">
            <a:xfrm>
              <a:off x="8658961" y="451366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Any CNCF K8s</a:t>
              </a:r>
            </a:p>
          </p:txBody>
        </p:sp>
        <p:sp>
          <p:nvSpPr>
            <p:cNvPr id="11" name="Rectangle 11">
              <a:extLst>
                <a:ext uri="{FF2B5EF4-FFF2-40B4-BE49-F238E27FC236}">
                  <a16:creationId xmlns:a16="http://schemas.microsoft.com/office/drawing/2014/main" id="{2393158D-DFE9-C1F8-01B6-499A57E2D25F}"/>
                </a:ext>
                <a:ext uri="{C183D7F6-B498-43B3-948B-1728B52AA6E4}">
                  <adec:decorative xmlns:adec="http://schemas.microsoft.com/office/drawing/2017/decorative" val="1"/>
                </a:ext>
              </a:extLst>
            </p:cNvPr>
            <p:cNvSpPr/>
            <p:nvPr/>
          </p:nvSpPr>
          <p:spPr bwMode="auto">
            <a:xfrm>
              <a:off x="706488" y="1944668"/>
              <a:ext cx="7368623"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4" name="Rectangle 13">
              <a:extLst>
                <a:ext uri="{FF2B5EF4-FFF2-40B4-BE49-F238E27FC236}">
                  <a16:creationId xmlns:a16="http://schemas.microsoft.com/office/drawing/2014/main" id="{CF321955-9BE5-9EC9-F97B-22A940CC1E2F}"/>
                </a:ext>
              </a:extLst>
            </p:cNvPr>
            <p:cNvSpPr/>
            <p:nvPr/>
          </p:nvSpPr>
          <p:spPr bwMode="auto">
            <a:xfrm>
              <a:off x="2980942" y="1728348"/>
              <a:ext cx="2771859"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Segoe UI Semibold"/>
                  <a:ea typeface="+mn-ea"/>
                  <a:cs typeface="Segoe UI" pitchFamily="34" charset="0"/>
                </a:rPr>
                <a:t>  AKS</a:t>
              </a:r>
            </a:p>
          </p:txBody>
        </p:sp>
        <p:sp>
          <p:nvSpPr>
            <p:cNvPr id="17" name="Rectangle 11">
              <a:extLst>
                <a:ext uri="{FF2B5EF4-FFF2-40B4-BE49-F238E27FC236}">
                  <a16:creationId xmlns:a16="http://schemas.microsoft.com/office/drawing/2014/main" id="{6F2632F4-82F0-E5B5-BEDF-FB15C78D115D}"/>
                </a:ext>
                <a:ext uri="{C183D7F6-B498-43B3-948B-1728B52AA6E4}">
                  <adec:decorative xmlns:adec="http://schemas.microsoft.com/office/drawing/2017/decorative" val="1"/>
                </a:ext>
              </a:extLst>
            </p:cNvPr>
            <p:cNvSpPr/>
            <p:nvPr/>
          </p:nvSpPr>
          <p:spPr bwMode="auto">
            <a:xfrm>
              <a:off x="8172506" y="1951567"/>
              <a:ext cx="3093281"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54" name="Graphic 153">
              <a:extLst>
                <a:ext uri="{FF2B5EF4-FFF2-40B4-BE49-F238E27FC236}">
                  <a16:creationId xmlns:a16="http://schemas.microsoft.com/office/drawing/2014/main" id="{C6D49FF3-3B99-40D2-5AB7-A9A22CCEB2F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09299" y="1734841"/>
              <a:ext cx="419690" cy="419690"/>
            </a:xfrm>
            <a:prstGeom prst="rect">
              <a:avLst/>
            </a:prstGeom>
          </p:spPr>
        </p:pic>
        <p:sp>
          <p:nvSpPr>
            <p:cNvPr id="164" name="Rectangle 163">
              <a:extLst>
                <a:ext uri="{FF2B5EF4-FFF2-40B4-BE49-F238E27FC236}">
                  <a16:creationId xmlns:a16="http://schemas.microsoft.com/office/drawing/2014/main" id="{DC1D81A3-3E83-FEAC-21E1-5E8F5516F857}"/>
                </a:ext>
              </a:extLst>
            </p:cNvPr>
            <p:cNvSpPr/>
            <p:nvPr/>
          </p:nvSpPr>
          <p:spPr bwMode="auto">
            <a:xfrm>
              <a:off x="8611903" y="1754960"/>
              <a:ext cx="2364420"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3P Kubernetes</a:t>
              </a:r>
            </a:p>
          </p:txBody>
        </p:sp>
        <p:grpSp>
          <p:nvGrpSpPr>
            <p:cNvPr id="33" name="Group 32">
              <a:extLst>
                <a:ext uri="{FF2B5EF4-FFF2-40B4-BE49-F238E27FC236}">
                  <a16:creationId xmlns:a16="http://schemas.microsoft.com/office/drawing/2014/main" id="{394903DE-ED2F-29D7-90EF-B7E23CB66FB9}"/>
                </a:ext>
              </a:extLst>
            </p:cNvPr>
            <p:cNvGrpSpPr/>
            <p:nvPr/>
          </p:nvGrpSpPr>
          <p:grpSpPr>
            <a:xfrm>
              <a:off x="8352636" y="2883045"/>
              <a:ext cx="1005840" cy="621267"/>
              <a:chOff x="4359995" y="5083732"/>
              <a:chExt cx="1005840" cy="621267"/>
            </a:xfrm>
          </p:grpSpPr>
          <p:pic>
            <p:nvPicPr>
              <p:cNvPr id="34" name="Kubernetes" descr="Kubernetes">
                <a:extLst>
                  <a:ext uri="{FF2B5EF4-FFF2-40B4-BE49-F238E27FC236}">
                    <a16:creationId xmlns:a16="http://schemas.microsoft.com/office/drawing/2014/main" id="{547CC7B5-1F77-9477-4CE4-612B1809912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1779" y="5083732"/>
                <a:ext cx="365763" cy="365760"/>
              </a:xfrm>
              <a:prstGeom prst="rect">
                <a:avLst/>
              </a:prstGeom>
            </p:spPr>
          </p:pic>
          <p:sp>
            <p:nvSpPr>
              <p:cNvPr id="35" name="TextBox 1090">
                <a:extLst>
                  <a:ext uri="{FF2B5EF4-FFF2-40B4-BE49-F238E27FC236}">
                    <a16:creationId xmlns:a16="http://schemas.microsoft.com/office/drawing/2014/main" id="{AE50ACF0-45D7-458B-F794-766F56E9197B}"/>
                  </a:ext>
                </a:extLst>
              </p:cNvPr>
              <p:cNvSpPr txBox="1"/>
              <p:nvPr/>
            </p:nvSpPr>
            <p:spPr>
              <a:xfrm>
                <a:off x="4359995" y="5474167"/>
                <a:ext cx="1005840" cy="230832"/>
              </a:xfrm>
              <a:prstGeom prst="rect">
                <a:avLst/>
              </a:prstGeom>
              <a:noFill/>
            </p:spPr>
            <p:txBody>
              <a:bodyPr wrap="square" bIns="45720"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502040204020203" pitchFamily="34" charset="0"/>
                  </a:rPr>
                  <a:t>Kubernetes</a:t>
                </a:r>
              </a:p>
            </p:txBody>
          </p:sp>
        </p:grpSp>
        <p:grpSp>
          <p:nvGrpSpPr>
            <p:cNvPr id="36" name="Group 35">
              <a:extLst>
                <a:ext uri="{FF2B5EF4-FFF2-40B4-BE49-F238E27FC236}">
                  <a16:creationId xmlns:a16="http://schemas.microsoft.com/office/drawing/2014/main" id="{18469ADC-069F-4213-A47E-839ACE14DC8B}"/>
                </a:ext>
              </a:extLst>
            </p:cNvPr>
            <p:cNvGrpSpPr/>
            <p:nvPr/>
          </p:nvGrpSpPr>
          <p:grpSpPr>
            <a:xfrm>
              <a:off x="9661334" y="3621935"/>
              <a:ext cx="1005840" cy="614705"/>
              <a:chOff x="4983040" y="5834707"/>
              <a:chExt cx="1005840" cy="614705"/>
            </a:xfrm>
          </p:grpSpPr>
          <p:pic>
            <p:nvPicPr>
              <p:cNvPr id="37" name="Shape 339" descr="Container-Engine_256px.png">
                <a:extLst>
                  <a:ext uri="{FF2B5EF4-FFF2-40B4-BE49-F238E27FC236}">
                    <a16:creationId xmlns:a16="http://schemas.microsoft.com/office/drawing/2014/main" id="{17D46C77-394B-F8AD-4D70-FE7A8A14E23E}"/>
                  </a:ext>
                </a:extLst>
              </p:cNvPr>
              <p:cNvPicPr preferRelativeResize="0"/>
              <p:nvPr/>
            </p:nvPicPr>
            <p:blipFill rotWithShape="1">
              <a:blip r:embed="rId7"/>
              <a:srcRect t="5092" b="5092"/>
              <a:stretch/>
            </p:blipFill>
            <p:spPr>
              <a:xfrm>
                <a:off x="5281014" y="5834707"/>
                <a:ext cx="393192" cy="365760"/>
              </a:xfrm>
              <a:prstGeom prst="rect">
                <a:avLst/>
              </a:prstGeom>
            </p:spPr>
          </p:pic>
          <p:sp>
            <p:nvSpPr>
              <p:cNvPr id="38" name="TextBox 37">
                <a:extLst>
                  <a:ext uri="{FF2B5EF4-FFF2-40B4-BE49-F238E27FC236}">
                    <a16:creationId xmlns:a16="http://schemas.microsoft.com/office/drawing/2014/main" id="{50B4099F-7967-49DB-D479-28201BDA8199}"/>
                  </a:ext>
                </a:extLst>
              </p:cNvPr>
              <p:cNvSpPr txBox="1"/>
              <p:nvPr/>
            </p:nvSpPr>
            <p:spPr>
              <a:xfrm>
                <a:off x="4983040" y="6218580"/>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GKE</a:t>
                </a:r>
              </a:p>
            </p:txBody>
          </p:sp>
        </p:grpSp>
        <p:grpSp>
          <p:nvGrpSpPr>
            <p:cNvPr id="39" name="Group 38">
              <a:extLst>
                <a:ext uri="{FF2B5EF4-FFF2-40B4-BE49-F238E27FC236}">
                  <a16:creationId xmlns:a16="http://schemas.microsoft.com/office/drawing/2014/main" id="{205E18F4-7EEB-C7E1-1F3F-05EDA56FED70}"/>
                </a:ext>
              </a:extLst>
            </p:cNvPr>
            <p:cNvGrpSpPr/>
            <p:nvPr/>
          </p:nvGrpSpPr>
          <p:grpSpPr>
            <a:xfrm>
              <a:off x="10048944" y="2883045"/>
              <a:ext cx="1005840" cy="609673"/>
              <a:chOff x="4246038" y="5818095"/>
              <a:chExt cx="1005840" cy="609673"/>
            </a:xfrm>
          </p:grpSpPr>
          <p:sp>
            <p:nvSpPr>
              <p:cNvPr id="40" name="Rectangle 39">
                <a:extLst>
                  <a:ext uri="{FF2B5EF4-FFF2-40B4-BE49-F238E27FC236}">
                    <a16:creationId xmlns:a16="http://schemas.microsoft.com/office/drawing/2014/main" id="{4646CAC0-7E53-F535-D447-0CDAD3C78DAE}"/>
                  </a:ext>
                </a:extLst>
              </p:cNvPr>
              <p:cNvSpPr/>
              <p:nvPr/>
            </p:nvSpPr>
            <p:spPr>
              <a:xfrm>
                <a:off x="4246038" y="6196936"/>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EKS</a:t>
                </a:r>
              </a:p>
            </p:txBody>
          </p:sp>
          <p:grpSp>
            <p:nvGrpSpPr>
              <p:cNvPr id="41" name="Graphic 6">
                <a:extLst>
                  <a:ext uri="{FF2B5EF4-FFF2-40B4-BE49-F238E27FC236}">
                    <a16:creationId xmlns:a16="http://schemas.microsoft.com/office/drawing/2014/main" id="{64C7C52E-CA63-7AAF-F3BE-71DF8408F892}"/>
                  </a:ext>
                </a:extLst>
              </p:cNvPr>
              <p:cNvGrpSpPr/>
              <p:nvPr/>
            </p:nvGrpSpPr>
            <p:grpSpPr>
              <a:xfrm>
                <a:off x="4574704" y="5818095"/>
                <a:ext cx="336385" cy="365760"/>
                <a:chOff x="8069129" y="5583999"/>
                <a:chExt cx="226630" cy="246421"/>
              </a:xfrm>
              <a:solidFill>
                <a:srgbClr val="FFFFFF"/>
              </a:solidFill>
            </p:grpSpPr>
            <p:sp>
              <p:nvSpPr>
                <p:cNvPr id="42" name="Freeform: Shape 41">
                  <a:extLst>
                    <a:ext uri="{FF2B5EF4-FFF2-40B4-BE49-F238E27FC236}">
                      <a16:creationId xmlns:a16="http://schemas.microsoft.com/office/drawing/2014/main" id="{6A826A63-2B63-DE37-7AA4-1B9A60194E50}"/>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F05901BF-9482-44E2-B378-3DC41792CF20}"/>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5CBA7304-A60D-832A-C979-BE038BB2CD21}"/>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45" name="Group 44">
              <a:extLst>
                <a:ext uri="{FF2B5EF4-FFF2-40B4-BE49-F238E27FC236}">
                  <a16:creationId xmlns:a16="http://schemas.microsoft.com/office/drawing/2014/main" id="{BBEEF403-AF28-D41F-E4C0-2019DA923D55}"/>
                </a:ext>
              </a:extLst>
            </p:cNvPr>
            <p:cNvGrpSpPr/>
            <p:nvPr/>
          </p:nvGrpSpPr>
          <p:grpSpPr>
            <a:xfrm>
              <a:off x="8713306" y="3638945"/>
              <a:ext cx="1005840" cy="587800"/>
              <a:chOff x="5829480" y="5834707"/>
              <a:chExt cx="1005840" cy="587800"/>
            </a:xfrm>
          </p:grpSpPr>
          <p:sp>
            <p:nvSpPr>
              <p:cNvPr id="46" name="TextBox 45">
                <a:extLst>
                  <a:ext uri="{FF2B5EF4-FFF2-40B4-BE49-F238E27FC236}">
                    <a16:creationId xmlns:a16="http://schemas.microsoft.com/office/drawing/2014/main" id="{BD8CC5A0-C46E-DC88-E719-4AA893B6EEDA}"/>
                  </a:ext>
                </a:extLst>
              </p:cNvPr>
              <p:cNvSpPr txBox="1"/>
              <p:nvPr/>
            </p:nvSpPr>
            <p:spPr>
              <a:xfrm>
                <a:off x="5829480" y="6191675"/>
                <a:ext cx="1005840" cy="2308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VMware Tanzu</a:t>
                </a:r>
              </a:p>
            </p:txBody>
          </p:sp>
          <p:pic>
            <p:nvPicPr>
              <p:cNvPr id="47" name="Picture 46" descr="A picture containing object, clock&#10;&#10;Description automatically generated">
                <a:extLst>
                  <a:ext uri="{FF2B5EF4-FFF2-40B4-BE49-F238E27FC236}">
                    <a16:creationId xmlns:a16="http://schemas.microsoft.com/office/drawing/2014/main" id="{F64DE952-E1F5-F8EA-8722-AE8570A9830C}"/>
                  </a:ext>
                </a:extLst>
              </p:cNvPr>
              <p:cNvPicPr>
                <a:picLocks noChangeAspect="1"/>
              </p:cNvPicPr>
              <p:nvPr/>
            </p:nvPicPr>
            <p:blipFill>
              <a:blip r:embed="rId8"/>
              <a:stretch>
                <a:fillRect/>
              </a:stretch>
            </p:blipFill>
            <p:spPr>
              <a:xfrm>
                <a:off x="6135805" y="5834707"/>
                <a:ext cx="393191" cy="390032"/>
              </a:xfrm>
              <a:prstGeom prst="rect">
                <a:avLst/>
              </a:prstGeom>
            </p:spPr>
          </p:pic>
        </p:grpSp>
        <p:grpSp>
          <p:nvGrpSpPr>
            <p:cNvPr id="48" name="Group 47">
              <a:extLst>
                <a:ext uri="{FF2B5EF4-FFF2-40B4-BE49-F238E27FC236}">
                  <a16:creationId xmlns:a16="http://schemas.microsoft.com/office/drawing/2014/main" id="{69807F9D-BA87-A21C-DEA4-BAA20D7C3C82}"/>
                </a:ext>
              </a:extLst>
            </p:cNvPr>
            <p:cNvGrpSpPr/>
            <p:nvPr/>
          </p:nvGrpSpPr>
          <p:grpSpPr>
            <a:xfrm>
              <a:off x="9200790" y="2883045"/>
              <a:ext cx="1005840" cy="615428"/>
              <a:chOff x="5144246" y="5089571"/>
              <a:chExt cx="1005840" cy="615428"/>
            </a:xfrm>
          </p:grpSpPr>
          <p:sp>
            <p:nvSpPr>
              <p:cNvPr id="49" name="TextBox 1090">
                <a:extLst>
                  <a:ext uri="{FF2B5EF4-FFF2-40B4-BE49-F238E27FC236}">
                    <a16:creationId xmlns:a16="http://schemas.microsoft.com/office/drawing/2014/main" id="{1CD9DB34-851C-313C-1452-9FEDD5C8E332}"/>
                  </a:ext>
                </a:extLst>
              </p:cNvPr>
              <p:cNvSpPr txBox="1"/>
              <p:nvPr/>
            </p:nvSpPr>
            <p:spPr>
              <a:xfrm>
                <a:off x="5144246" y="5474167"/>
                <a:ext cx="1005840" cy="230832"/>
              </a:xfrm>
              <a:prstGeom prst="rect">
                <a:avLst/>
              </a:prstGeom>
              <a:noFill/>
            </p:spPr>
            <p:txBody>
              <a:bodyPr wrap="square" bIns="45720" rtlCol="0" anchor="t">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Semibold" panose="020B0502040204020203" pitchFamily="34" charset="0"/>
                  </a:rPr>
                  <a:t>OpenShift</a:t>
                </a:r>
              </a:p>
            </p:txBody>
          </p:sp>
          <p:pic>
            <p:nvPicPr>
              <p:cNvPr id="50" name="Picture 4">
                <a:extLst>
                  <a:ext uri="{FF2B5EF4-FFF2-40B4-BE49-F238E27FC236}">
                    <a16:creationId xmlns:a16="http://schemas.microsoft.com/office/drawing/2014/main" id="{6BB4A8F1-025D-525F-29D7-F3A7107D99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59758" y="5089571"/>
                <a:ext cx="376388" cy="347532"/>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Picture 53">
              <a:extLst>
                <a:ext uri="{FF2B5EF4-FFF2-40B4-BE49-F238E27FC236}">
                  <a16:creationId xmlns:a16="http://schemas.microsoft.com/office/drawing/2014/main" id="{7ED86F34-E2BC-DEF3-B093-41E46B78E36A}"/>
                </a:ext>
                <a:ext uri="{C183D7F6-B498-43B3-948B-1728B52AA6E4}">
                  <adec:decorative xmlns:adec="http://schemas.microsoft.com/office/drawing/2017/decorative" val="1"/>
                </a:ext>
              </a:extLst>
            </p:cNvPr>
            <p:cNvPicPr>
              <a:picLocks noChangeAspect="1"/>
            </p:cNvPicPr>
            <p:nvPr/>
          </p:nvPicPr>
          <p:blipFill>
            <a:blip r:embed="rId10">
              <a:clrChange>
                <a:clrFrom>
                  <a:srgbClr val="000000"/>
                </a:clrFrom>
                <a:clrTo>
                  <a:srgbClr val="000000">
                    <a:alpha val="0"/>
                  </a:srgbClr>
                </a:clrTo>
              </a:clrChange>
            </a:blip>
            <a:stretch>
              <a:fillRect/>
            </a:stretch>
          </p:blipFill>
          <p:spPr>
            <a:xfrm>
              <a:off x="1501202" y="3177387"/>
              <a:ext cx="618313" cy="618313"/>
            </a:xfrm>
            <a:prstGeom prst="rect">
              <a:avLst/>
            </a:prstGeom>
            <a:effectLst>
              <a:outerShdw blurRad="322808" sx="102000" sy="102000" algn="ctr" rotWithShape="0">
                <a:prstClr val="black">
                  <a:alpha val="46000"/>
                </a:prstClr>
              </a:outerShdw>
            </a:effectLst>
          </p:spPr>
        </p:pic>
        <p:sp>
          <p:nvSpPr>
            <p:cNvPr id="20" name="Rectangle: Rounded Corners 9">
              <a:extLst>
                <a:ext uri="{FF2B5EF4-FFF2-40B4-BE49-F238E27FC236}">
                  <a16:creationId xmlns:a16="http://schemas.microsoft.com/office/drawing/2014/main" id="{43C23A8D-225C-CBA1-FA41-07910BBEB9C7}"/>
                </a:ext>
              </a:extLst>
            </p:cNvPr>
            <p:cNvSpPr/>
            <p:nvPr/>
          </p:nvSpPr>
          <p:spPr bwMode="auto">
            <a:xfrm rot="5400000">
              <a:off x="6963702" y="1913308"/>
              <a:ext cx="434968" cy="7980797"/>
            </a:xfrm>
            <a:custGeom>
              <a:avLst/>
              <a:gdLst>
                <a:gd name="connsiteX0" fmla="*/ 0 w 934929"/>
                <a:gd name="connsiteY0" fmla="*/ 155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8" fmla="*/ 0 w 934929"/>
                <a:gd name="connsiteY8" fmla="*/ 155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0 w 934929"/>
                <a:gd name="connsiteY7" fmla="*/ 2003825 h 2159650"/>
                <a:gd name="connsiteX0" fmla="*/ 0 w 934929"/>
                <a:gd name="connsiteY0" fmla="*/ 2003825 h 2159650"/>
                <a:gd name="connsiteX1" fmla="*/ 155825 w 934929"/>
                <a:gd name="connsiteY1" fmla="*/ 0 h 2159650"/>
                <a:gd name="connsiteX2" fmla="*/ 779104 w 934929"/>
                <a:gd name="connsiteY2" fmla="*/ 0 h 2159650"/>
                <a:gd name="connsiteX3" fmla="*/ 934929 w 934929"/>
                <a:gd name="connsiteY3" fmla="*/ 155825 h 2159650"/>
                <a:gd name="connsiteX4" fmla="*/ 934929 w 934929"/>
                <a:gd name="connsiteY4" fmla="*/ 2003825 h 2159650"/>
                <a:gd name="connsiteX5" fmla="*/ 779104 w 934929"/>
                <a:gd name="connsiteY5" fmla="*/ 2159650 h 2159650"/>
                <a:gd name="connsiteX6" fmla="*/ 155825 w 934929"/>
                <a:gd name="connsiteY6" fmla="*/ 2159650 h 2159650"/>
                <a:gd name="connsiteX7" fmla="*/ 91440 w 934929"/>
                <a:gd name="connsiteY7" fmla="*/ 2095265 h 2159650"/>
                <a:gd name="connsiteX0" fmla="*/ 107458 w 886562"/>
                <a:gd name="connsiteY0" fmla="*/ 0 h 2159650"/>
                <a:gd name="connsiteX1" fmla="*/ 730737 w 886562"/>
                <a:gd name="connsiteY1" fmla="*/ 0 h 2159650"/>
                <a:gd name="connsiteX2" fmla="*/ 886562 w 886562"/>
                <a:gd name="connsiteY2" fmla="*/ 155825 h 2159650"/>
                <a:gd name="connsiteX3" fmla="*/ 886562 w 886562"/>
                <a:gd name="connsiteY3" fmla="*/ 2003825 h 2159650"/>
                <a:gd name="connsiteX4" fmla="*/ 730737 w 886562"/>
                <a:gd name="connsiteY4" fmla="*/ 2159650 h 2159650"/>
                <a:gd name="connsiteX5" fmla="*/ 107458 w 886562"/>
                <a:gd name="connsiteY5" fmla="*/ 2159650 h 2159650"/>
                <a:gd name="connsiteX6" fmla="*/ 43073 w 886562"/>
                <a:gd name="connsiteY6" fmla="*/ 2095265 h 2159650"/>
                <a:gd name="connsiteX0" fmla="*/ 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222250 w 779104"/>
                <a:gd name="connsiteY0" fmla="*/ 0 h 2159650"/>
                <a:gd name="connsiteX1" fmla="*/ 623279 w 779104"/>
                <a:gd name="connsiteY1" fmla="*/ 0 h 2159650"/>
                <a:gd name="connsiteX2" fmla="*/ 779104 w 779104"/>
                <a:gd name="connsiteY2" fmla="*/ 155825 h 2159650"/>
                <a:gd name="connsiteX3" fmla="*/ 779104 w 779104"/>
                <a:gd name="connsiteY3" fmla="*/ 2003825 h 2159650"/>
                <a:gd name="connsiteX4" fmla="*/ 623279 w 779104"/>
                <a:gd name="connsiteY4" fmla="*/ 2159650 h 2159650"/>
                <a:gd name="connsiteX5" fmla="*/ 0 w 779104"/>
                <a:gd name="connsiteY5" fmla="*/ 2159650 h 2159650"/>
                <a:gd name="connsiteX0" fmla="*/ 3175 w 560029"/>
                <a:gd name="connsiteY0" fmla="*/ 0 h 2159650"/>
                <a:gd name="connsiteX1" fmla="*/ 404204 w 560029"/>
                <a:gd name="connsiteY1" fmla="*/ 0 h 2159650"/>
                <a:gd name="connsiteX2" fmla="*/ 560029 w 560029"/>
                <a:gd name="connsiteY2" fmla="*/ 155825 h 2159650"/>
                <a:gd name="connsiteX3" fmla="*/ 560029 w 560029"/>
                <a:gd name="connsiteY3" fmla="*/ 2003825 h 2159650"/>
                <a:gd name="connsiteX4" fmla="*/ 404204 w 560029"/>
                <a:gd name="connsiteY4" fmla="*/ 2159650 h 2159650"/>
                <a:gd name="connsiteX5" fmla="*/ 0 w 560029"/>
                <a:gd name="connsiteY5" fmla="*/ 2159650 h 215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0029" h="2159650">
                  <a:moveTo>
                    <a:pt x="3175" y="0"/>
                  </a:moveTo>
                  <a:lnTo>
                    <a:pt x="404204" y="0"/>
                  </a:lnTo>
                  <a:cubicBezTo>
                    <a:pt x="490264" y="0"/>
                    <a:pt x="560029" y="69765"/>
                    <a:pt x="560029" y="155825"/>
                  </a:cubicBezTo>
                  <a:lnTo>
                    <a:pt x="560029" y="2003825"/>
                  </a:lnTo>
                  <a:cubicBezTo>
                    <a:pt x="560029" y="2089885"/>
                    <a:pt x="490264" y="2159650"/>
                    <a:pt x="404204" y="2159650"/>
                  </a:cubicBezTo>
                  <a:lnTo>
                    <a:pt x="0" y="2159650"/>
                  </a:lnTo>
                </a:path>
              </a:pathLst>
            </a:custGeom>
            <a:noFill/>
            <a:ln w="19050" cap="rnd" cmpd="sng" algn="ctr">
              <a:gradFill>
                <a:gsLst>
                  <a:gs pos="15000">
                    <a:srgbClr val="50E6FF"/>
                  </a:gs>
                  <a:gs pos="85000">
                    <a:schemeClr val="accent1"/>
                  </a:gs>
                </a:gsLst>
                <a:lin ang="10800000" scaled="0"/>
              </a:gradFill>
              <a:prstDash val="solid"/>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1" name="Graphic 20">
              <a:extLst>
                <a:ext uri="{FF2B5EF4-FFF2-40B4-BE49-F238E27FC236}">
                  <a16:creationId xmlns:a16="http://schemas.microsoft.com/office/drawing/2014/main" id="{CA54B69B-BBC7-D241-8A93-EC3D96E7CE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250100" y="6194154"/>
              <a:ext cx="488272" cy="556514"/>
            </a:xfrm>
            <a:prstGeom prst="rect">
              <a:avLst/>
            </a:prstGeom>
          </p:spPr>
        </p:pic>
        <p:sp>
          <p:nvSpPr>
            <p:cNvPr id="22" name="TextBox 21">
              <a:extLst>
                <a:ext uri="{FF2B5EF4-FFF2-40B4-BE49-F238E27FC236}">
                  <a16:creationId xmlns:a16="http://schemas.microsoft.com/office/drawing/2014/main" id="{1A47E4C0-DB8B-9AE6-0DD3-3CE8719082F0}"/>
                </a:ext>
              </a:extLst>
            </p:cNvPr>
            <p:cNvSpPr txBox="1"/>
            <p:nvPr/>
          </p:nvSpPr>
          <p:spPr>
            <a:xfrm>
              <a:off x="6867629" y="6389312"/>
              <a:ext cx="782637" cy="176856"/>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pt-BR" sz="1200" b="0" i="0" u="none" strike="noStrike" kern="1200" cap="none" spc="0" normalizeH="0" baseline="0" noProof="0" dirty="0">
                  <a:ln>
                    <a:noFill/>
                  </a:ln>
                  <a:effectLst/>
                  <a:uLnTx/>
                  <a:uFillTx/>
                  <a:latin typeface="Segoe UI" panose="020B0502040204020203" pitchFamily="34" charset="0"/>
                  <a:ea typeface="+mn-ea"/>
                  <a:cs typeface="Segoe UI" panose="020B0502040204020203" pitchFamily="34" charset="0"/>
                </a:rPr>
                <a:t>Azure Arc</a:t>
              </a:r>
            </a:p>
          </p:txBody>
        </p:sp>
        <p:cxnSp>
          <p:nvCxnSpPr>
            <p:cNvPr id="24" name="Straight Connector 23">
              <a:extLst>
                <a:ext uri="{FF2B5EF4-FFF2-40B4-BE49-F238E27FC236}">
                  <a16:creationId xmlns:a16="http://schemas.microsoft.com/office/drawing/2014/main" id="{4073DE91-F26D-8367-2A19-353EA3741A6F}"/>
                </a:ext>
              </a:extLst>
            </p:cNvPr>
            <p:cNvCxnSpPr>
              <a:cxnSpLocks/>
            </p:cNvCxnSpPr>
            <p:nvPr/>
          </p:nvCxnSpPr>
          <p:spPr>
            <a:xfrm flipV="1">
              <a:off x="4333788" y="5640576"/>
              <a:ext cx="0" cy="480615"/>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cxnSp>
          <p:nvCxnSpPr>
            <p:cNvPr id="79" name="Straight Connector 78">
              <a:extLst>
                <a:ext uri="{FF2B5EF4-FFF2-40B4-BE49-F238E27FC236}">
                  <a16:creationId xmlns:a16="http://schemas.microsoft.com/office/drawing/2014/main" id="{025F1E58-0413-5F5D-B70D-A21A2318632D}"/>
                </a:ext>
              </a:extLst>
            </p:cNvPr>
            <p:cNvCxnSpPr>
              <a:cxnSpLocks/>
            </p:cNvCxnSpPr>
            <p:nvPr/>
          </p:nvCxnSpPr>
          <p:spPr>
            <a:xfrm flipV="1">
              <a:off x="6817900" y="5640576"/>
              <a:ext cx="0" cy="480615"/>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cxnSp>
          <p:nvCxnSpPr>
            <p:cNvPr id="83" name="Straight Connector 82">
              <a:extLst>
                <a:ext uri="{FF2B5EF4-FFF2-40B4-BE49-F238E27FC236}">
                  <a16:creationId xmlns:a16="http://schemas.microsoft.com/office/drawing/2014/main" id="{FE5F7A34-CDF6-6A1A-C942-64F61D371CFC}"/>
                </a:ext>
              </a:extLst>
            </p:cNvPr>
            <p:cNvCxnSpPr>
              <a:cxnSpLocks/>
            </p:cNvCxnSpPr>
            <p:nvPr/>
          </p:nvCxnSpPr>
          <p:spPr>
            <a:xfrm flipV="1">
              <a:off x="9743061" y="5633979"/>
              <a:ext cx="0" cy="487212"/>
            </a:xfrm>
            <a:prstGeom prst="line">
              <a:avLst/>
            </a:prstGeom>
            <a:noFill/>
            <a:ln w="19050" cap="rnd" cmpd="sng" algn="ctr">
              <a:gradFill>
                <a:gsLst>
                  <a:gs pos="15000">
                    <a:srgbClr val="50E6FF"/>
                  </a:gs>
                  <a:gs pos="85000">
                    <a:schemeClr val="accent1"/>
                  </a:gs>
                </a:gsLst>
                <a:lin ang="4200000" scaled="0"/>
              </a:gradFill>
              <a:prstDash val="solid"/>
              <a:headEnd type="none" w="lg" len="med"/>
              <a:tailEnd type="none" w="lg" len="med"/>
            </a:ln>
            <a:effectLst/>
          </p:spPr>
        </p:cxnSp>
        <p:sp>
          <p:nvSpPr>
            <p:cNvPr id="5" name="Rectangle 4">
              <a:extLst>
                <a:ext uri="{FF2B5EF4-FFF2-40B4-BE49-F238E27FC236}">
                  <a16:creationId xmlns:a16="http://schemas.microsoft.com/office/drawing/2014/main" id="{6E195171-A091-8E32-7CA5-223CE87388B0}"/>
                </a:ext>
              </a:extLst>
            </p:cNvPr>
            <p:cNvSpPr/>
            <p:nvPr/>
          </p:nvSpPr>
          <p:spPr bwMode="auto">
            <a:xfrm>
              <a:off x="3241566" y="4513666"/>
              <a:ext cx="2286000"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14225" rtl="0" eaLnBrk="1" fontAlgn="auto" latinLnBrk="0" hangingPunct="1">
                <a:lnSpc>
                  <a:spcPct val="90000"/>
                </a:lnSpc>
                <a:spcBef>
                  <a:spcPts val="0"/>
                </a:spcBef>
                <a:spcAft>
                  <a:spcPts val="400"/>
                </a:spcAft>
                <a:buClrTx/>
                <a:buSzTx/>
                <a:buFontTx/>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Windows Server &amp; Azure Stack HCI </a:t>
              </a:r>
            </a:p>
          </p:txBody>
        </p:sp>
        <p:sp>
          <p:nvSpPr>
            <p:cNvPr id="8" name="Rectangle 7">
              <a:extLst>
                <a:ext uri="{FF2B5EF4-FFF2-40B4-BE49-F238E27FC236}">
                  <a16:creationId xmlns:a16="http://schemas.microsoft.com/office/drawing/2014/main" id="{872180AD-3272-6A97-EB1A-825BB23A58C9}"/>
                </a:ext>
              </a:extLst>
            </p:cNvPr>
            <p:cNvSpPr/>
            <p:nvPr/>
          </p:nvSpPr>
          <p:spPr bwMode="auto">
            <a:xfrm>
              <a:off x="5858413" y="4513666"/>
              <a:ext cx="1924587" cy="6667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ts val="600"/>
                </a:spcAft>
                <a:buClrTx/>
                <a:buSzTx/>
                <a:buFont typeface="Arial" panose="020B0604020202020204" pitchFamily="34" charset="0"/>
                <a:buNone/>
                <a:tabLst/>
                <a:defRPr/>
              </a:pPr>
              <a:r>
                <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anose="020B0502040204020203" pitchFamily="34" charset="0"/>
                </a:rPr>
                <a:t>Edge Essentials</a:t>
              </a:r>
            </a:p>
          </p:txBody>
        </p:sp>
        <p:pic>
          <p:nvPicPr>
            <p:cNvPr id="9" name="Picture 2" descr="Windows Server Tech Support — Internet Innovations Group">
              <a:extLst>
                <a:ext uri="{FF2B5EF4-FFF2-40B4-BE49-F238E27FC236}">
                  <a16:creationId xmlns:a16="http://schemas.microsoft.com/office/drawing/2014/main" id="{88E074F8-BB14-6DF9-55CA-14E8CF2CAC8A}"/>
                </a:ext>
              </a:extLst>
            </p:cNvPr>
            <p:cNvPicPr>
              <a:picLocks noChangeAspect="1" noChangeArrowheads="1"/>
            </p:cNvPicPr>
            <p:nvPr/>
          </p:nvPicPr>
          <p:blipFill>
            <a:blip r:embed="rId13" cstate="print">
              <a:biLevel thresh="50000"/>
              <a:extLst>
                <a:ext uri="{28A0092B-C50C-407E-A947-70E740481C1C}">
                  <a14:useLocalDpi xmlns:a14="http://schemas.microsoft.com/office/drawing/2010/main" val="0"/>
                </a:ext>
              </a:extLst>
            </a:blip>
            <a:srcRect/>
            <a:stretch>
              <a:fillRect/>
            </a:stretch>
          </p:blipFill>
          <p:spPr bwMode="auto">
            <a:xfrm>
              <a:off x="3306080" y="3197596"/>
              <a:ext cx="1289328" cy="682055"/>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60AD4C3A-70A4-C9DA-2634-5F398AB9CE52}"/>
                </a:ext>
              </a:extLst>
            </p:cNvPr>
            <p:cNvGrpSpPr/>
            <p:nvPr/>
          </p:nvGrpSpPr>
          <p:grpSpPr>
            <a:xfrm>
              <a:off x="4738092" y="3223487"/>
              <a:ext cx="594572" cy="590754"/>
              <a:chOff x="6259453" y="4361532"/>
              <a:chExt cx="807055" cy="794657"/>
            </a:xfrm>
          </p:grpSpPr>
          <p:grpSp>
            <p:nvGrpSpPr>
              <p:cNvPr id="16" name="Group 15">
                <a:extLst>
                  <a:ext uri="{FF2B5EF4-FFF2-40B4-BE49-F238E27FC236}">
                    <a16:creationId xmlns:a16="http://schemas.microsoft.com/office/drawing/2014/main" id="{719B2755-4A35-D810-FD70-6C71D9480B15}"/>
                  </a:ext>
                </a:extLst>
              </p:cNvPr>
              <p:cNvGrpSpPr/>
              <p:nvPr/>
            </p:nvGrpSpPr>
            <p:grpSpPr>
              <a:xfrm>
                <a:off x="6259453" y="4486276"/>
                <a:ext cx="461310" cy="669913"/>
                <a:chOff x="4092782" y="3098405"/>
                <a:chExt cx="1847726" cy="2683257"/>
              </a:xfrm>
            </p:grpSpPr>
            <p:grpSp>
              <p:nvGrpSpPr>
                <p:cNvPr id="23" name="Group 22">
                  <a:extLst>
                    <a:ext uri="{FF2B5EF4-FFF2-40B4-BE49-F238E27FC236}">
                      <a16:creationId xmlns:a16="http://schemas.microsoft.com/office/drawing/2014/main" id="{B99F8580-64B0-957D-B48E-8D27D8362AE4}"/>
                    </a:ext>
                  </a:extLst>
                </p:cNvPr>
                <p:cNvGrpSpPr/>
                <p:nvPr/>
              </p:nvGrpSpPr>
              <p:grpSpPr>
                <a:xfrm>
                  <a:off x="4092782" y="3098405"/>
                  <a:ext cx="1847726" cy="2683257"/>
                  <a:chOff x="5805254" y="2680531"/>
                  <a:chExt cx="464354" cy="674334"/>
                </a:xfrm>
              </p:grpSpPr>
              <p:grpSp>
                <p:nvGrpSpPr>
                  <p:cNvPr id="53" name="Group 52">
                    <a:extLst>
                      <a:ext uri="{FF2B5EF4-FFF2-40B4-BE49-F238E27FC236}">
                        <a16:creationId xmlns:a16="http://schemas.microsoft.com/office/drawing/2014/main" id="{66C053D7-8E9E-1A76-CD5E-D9E8370042F7}"/>
                      </a:ext>
                    </a:extLst>
                  </p:cNvPr>
                  <p:cNvGrpSpPr/>
                  <p:nvPr/>
                </p:nvGrpSpPr>
                <p:grpSpPr>
                  <a:xfrm>
                    <a:off x="5805254" y="2947233"/>
                    <a:ext cx="464354" cy="407632"/>
                    <a:chOff x="5293520" y="2499874"/>
                    <a:chExt cx="464354" cy="407632"/>
                  </a:xfrm>
                </p:grpSpPr>
                <p:sp>
                  <p:nvSpPr>
                    <p:cNvPr id="63" name="Rectangle 110">
                      <a:extLst>
                        <a:ext uri="{FF2B5EF4-FFF2-40B4-BE49-F238E27FC236}">
                          <a16:creationId xmlns:a16="http://schemas.microsoft.com/office/drawing/2014/main" id="{071DCF47-918E-8170-DC1D-F3ADB534DC8C}"/>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4" name="Rectangle 110">
                      <a:extLst>
                        <a:ext uri="{FF2B5EF4-FFF2-40B4-BE49-F238E27FC236}">
                          <a16:creationId xmlns:a16="http://schemas.microsoft.com/office/drawing/2014/main" id="{C20FEF4B-43BF-5EC5-5D2B-FAD603C09BD1}"/>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5" name="Rectangle 64">
                      <a:extLst>
                        <a:ext uri="{FF2B5EF4-FFF2-40B4-BE49-F238E27FC236}">
                          <a16:creationId xmlns:a16="http://schemas.microsoft.com/office/drawing/2014/main" id="{95E3513F-3829-E07D-8704-9ECCE964C168}"/>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55" name="Group 54">
                    <a:extLst>
                      <a:ext uri="{FF2B5EF4-FFF2-40B4-BE49-F238E27FC236}">
                        <a16:creationId xmlns:a16="http://schemas.microsoft.com/office/drawing/2014/main" id="{61432E66-8EE9-3C17-8694-88E3792BE1AE}"/>
                      </a:ext>
                    </a:extLst>
                  </p:cNvPr>
                  <p:cNvGrpSpPr/>
                  <p:nvPr/>
                </p:nvGrpSpPr>
                <p:grpSpPr>
                  <a:xfrm>
                    <a:off x="5805254" y="2813881"/>
                    <a:ext cx="464354" cy="407632"/>
                    <a:chOff x="5293520" y="2499874"/>
                    <a:chExt cx="464354" cy="407632"/>
                  </a:xfrm>
                </p:grpSpPr>
                <p:sp>
                  <p:nvSpPr>
                    <p:cNvPr id="60" name="Rectangle 110">
                      <a:extLst>
                        <a:ext uri="{FF2B5EF4-FFF2-40B4-BE49-F238E27FC236}">
                          <a16:creationId xmlns:a16="http://schemas.microsoft.com/office/drawing/2014/main" id="{CE22CB90-0EDC-7E1F-15EA-0508549B2FEB}"/>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1" name="Rectangle 110">
                      <a:extLst>
                        <a:ext uri="{FF2B5EF4-FFF2-40B4-BE49-F238E27FC236}">
                          <a16:creationId xmlns:a16="http://schemas.microsoft.com/office/drawing/2014/main" id="{FBEB21B7-F19B-2E69-5E4E-96233128FFF6}"/>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56F1B17C-9257-6244-5993-07164CDBB911}"/>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76A58B8E-C45B-4D2A-CBFC-B211438491C8}"/>
                      </a:ext>
                    </a:extLst>
                  </p:cNvPr>
                  <p:cNvGrpSpPr/>
                  <p:nvPr/>
                </p:nvGrpSpPr>
                <p:grpSpPr>
                  <a:xfrm>
                    <a:off x="5805254" y="2680531"/>
                    <a:ext cx="464354" cy="407632"/>
                    <a:chOff x="5293520" y="2499874"/>
                    <a:chExt cx="464354" cy="407632"/>
                  </a:xfrm>
                </p:grpSpPr>
                <p:sp>
                  <p:nvSpPr>
                    <p:cNvPr id="57" name="Rectangle 110">
                      <a:extLst>
                        <a:ext uri="{FF2B5EF4-FFF2-40B4-BE49-F238E27FC236}">
                          <a16:creationId xmlns:a16="http://schemas.microsoft.com/office/drawing/2014/main" id="{25B7EAF3-F86F-F4B8-D4D2-B4726A2EFF38}"/>
                        </a:ext>
                      </a:extLst>
                    </p:cNvPr>
                    <p:cNvSpPr/>
                    <p:nvPr/>
                  </p:nvSpPr>
                  <p:spPr bwMode="auto">
                    <a:xfrm>
                      <a:off x="5293520"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8" name="Rectangle 110">
                      <a:extLst>
                        <a:ext uri="{FF2B5EF4-FFF2-40B4-BE49-F238E27FC236}">
                          <a16:creationId xmlns:a16="http://schemas.microsoft.com/office/drawing/2014/main" id="{05DEBBA8-9751-25B5-CDEC-181E0684BB28}"/>
                        </a:ext>
                      </a:extLst>
                    </p:cNvPr>
                    <p:cNvSpPr/>
                    <p:nvPr/>
                  </p:nvSpPr>
                  <p:spPr bwMode="auto">
                    <a:xfrm flipH="1">
                      <a:off x="5524512" y="2664619"/>
                      <a:ext cx="233362" cy="242887"/>
                    </a:xfrm>
                    <a:custGeom>
                      <a:avLst/>
                      <a:gdLst>
                        <a:gd name="connsiteX0" fmla="*/ 0 w 230981"/>
                        <a:gd name="connsiteY0" fmla="*/ 0 h 109537"/>
                        <a:gd name="connsiteX1" fmla="*/ 230981 w 230981"/>
                        <a:gd name="connsiteY1" fmla="*/ 0 h 109537"/>
                        <a:gd name="connsiteX2" fmla="*/ 230981 w 230981"/>
                        <a:gd name="connsiteY2" fmla="*/ 109537 h 109537"/>
                        <a:gd name="connsiteX3" fmla="*/ 0 w 230981"/>
                        <a:gd name="connsiteY3" fmla="*/ 109537 h 109537"/>
                        <a:gd name="connsiteX4" fmla="*/ 0 w 230981"/>
                        <a:gd name="connsiteY4" fmla="*/ 0 h 109537"/>
                        <a:gd name="connsiteX0" fmla="*/ 0 w 233362"/>
                        <a:gd name="connsiteY0" fmla="*/ 0 h 242887"/>
                        <a:gd name="connsiteX1" fmla="*/ 230981 w 233362"/>
                        <a:gd name="connsiteY1" fmla="*/ 0 h 242887"/>
                        <a:gd name="connsiteX2" fmla="*/ 233362 w 233362"/>
                        <a:gd name="connsiteY2" fmla="*/ 242887 h 242887"/>
                        <a:gd name="connsiteX3" fmla="*/ 0 w 233362"/>
                        <a:gd name="connsiteY3" fmla="*/ 109537 h 242887"/>
                        <a:gd name="connsiteX4" fmla="*/ 0 w 233362"/>
                        <a:gd name="connsiteY4" fmla="*/ 0 h 2428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242887">
                          <a:moveTo>
                            <a:pt x="0" y="0"/>
                          </a:moveTo>
                          <a:lnTo>
                            <a:pt x="230981" y="0"/>
                          </a:lnTo>
                          <a:cubicBezTo>
                            <a:pt x="231775" y="80962"/>
                            <a:pt x="232568" y="161925"/>
                            <a:pt x="233362" y="242887"/>
                          </a:cubicBezTo>
                          <a:lnTo>
                            <a:pt x="0" y="109537"/>
                          </a:lnTo>
                          <a:lnTo>
                            <a:pt x="0" y="0"/>
                          </a:lnTo>
                          <a:close/>
                        </a:path>
                      </a:pathLst>
                    </a:custGeom>
                    <a:solidFill>
                      <a:srgbClr val="0078D4">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9" name="Rectangle 58">
                      <a:extLst>
                        <a:ext uri="{FF2B5EF4-FFF2-40B4-BE49-F238E27FC236}">
                          <a16:creationId xmlns:a16="http://schemas.microsoft.com/office/drawing/2014/main" id="{931FE23E-E54B-C8D7-A3D0-541D166A3ADF}"/>
                        </a:ext>
                      </a:extLst>
                    </p:cNvPr>
                    <p:cNvSpPr/>
                    <p:nvPr/>
                  </p:nvSpPr>
                  <p:spPr bwMode="auto">
                    <a:xfrm>
                      <a:off x="5360979" y="2499874"/>
                      <a:ext cx="329051" cy="329051"/>
                    </a:xfrm>
                    <a:prstGeom prst="rect">
                      <a:avLst/>
                    </a:prstGeom>
                    <a:solidFill>
                      <a:srgbClr val="0078D4"/>
                    </a:solidFill>
                    <a:ln w="9525" cap="flat" cmpd="sng" algn="ctr">
                      <a:noFill/>
                      <a:prstDash val="solid"/>
                      <a:headEnd type="none" w="med" len="med"/>
                      <a:tailEnd type="none" w="med" len="med"/>
                    </a:ln>
                    <a:effectLst/>
                    <a:scene3d>
                      <a:camera prst="isometricTopUp"/>
                      <a:lightRig rig="threePt" dir="t"/>
                    </a:scene3d>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sp>
              <p:nvSpPr>
                <p:cNvPr id="27" name="Rectangle 114">
                  <a:extLst>
                    <a:ext uri="{FF2B5EF4-FFF2-40B4-BE49-F238E27FC236}">
                      <a16:creationId xmlns:a16="http://schemas.microsoft.com/office/drawing/2014/main" id="{2AB67237-CAB0-F530-0FED-DE1FB5ECF3E4}"/>
                    </a:ext>
                  </a:extLst>
                </p:cNvPr>
                <p:cNvSpPr/>
                <p:nvPr/>
              </p:nvSpPr>
              <p:spPr bwMode="auto">
                <a:xfrm>
                  <a:off x="4790909" y="4307303"/>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8" name="Rectangle 114">
                  <a:extLst>
                    <a:ext uri="{FF2B5EF4-FFF2-40B4-BE49-F238E27FC236}">
                      <a16:creationId xmlns:a16="http://schemas.microsoft.com/office/drawing/2014/main" id="{F21C63C7-0CCC-AE6B-7CAF-B6079625822A}"/>
                    </a:ext>
                  </a:extLst>
                </p:cNvPr>
                <p:cNvSpPr/>
                <p:nvPr/>
              </p:nvSpPr>
              <p:spPr bwMode="auto">
                <a:xfrm>
                  <a:off x="4790909" y="48359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29" name="Rectangle 114">
                  <a:extLst>
                    <a:ext uri="{FF2B5EF4-FFF2-40B4-BE49-F238E27FC236}">
                      <a16:creationId xmlns:a16="http://schemas.microsoft.com/office/drawing/2014/main" id="{5FA95562-010C-AFAC-F13A-9B56A0E02DEE}"/>
                    </a:ext>
                  </a:extLst>
                </p:cNvPr>
                <p:cNvSpPr/>
                <p:nvPr/>
              </p:nvSpPr>
              <p:spPr bwMode="auto">
                <a:xfrm>
                  <a:off x="4790909" y="5369341"/>
                  <a:ext cx="119230" cy="207764"/>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30" name="Rectangle 114">
                  <a:extLst>
                    <a:ext uri="{FF2B5EF4-FFF2-40B4-BE49-F238E27FC236}">
                      <a16:creationId xmlns:a16="http://schemas.microsoft.com/office/drawing/2014/main" id="{7B439016-8A60-756D-5FD1-61445CFDA0B1}"/>
                    </a:ext>
                  </a:extLst>
                </p:cNvPr>
                <p:cNvSpPr/>
                <p:nvPr/>
              </p:nvSpPr>
              <p:spPr bwMode="auto">
                <a:xfrm>
                  <a:off x="4624768" y="4243388"/>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1" name="Rectangle 114">
                  <a:extLst>
                    <a:ext uri="{FF2B5EF4-FFF2-40B4-BE49-F238E27FC236}">
                      <a16:creationId xmlns:a16="http://schemas.microsoft.com/office/drawing/2014/main" id="{B6E96549-2071-3F97-42C1-F601F0DA6BA0}"/>
                    </a:ext>
                  </a:extLst>
                </p:cNvPr>
                <p:cNvSpPr/>
                <p:nvPr/>
              </p:nvSpPr>
              <p:spPr bwMode="auto">
                <a:xfrm>
                  <a:off x="4624768" y="47720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2" name="Rectangle 114">
                  <a:extLst>
                    <a:ext uri="{FF2B5EF4-FFF2-40B4-BE49-F238E27FC236}">
                      <a16:creationId xmlns:a16="http://schemas.microsoft.com/office/drawing/2014/main" id="{97E9F1A5-FF31-F49E-2B99-4D1C09CA0914}"/>
                    </a:ext>
                  </a:extLst>
                </p:cNvPr>
                <p:cNvSpPr/>
                <p:nvPr/>
              </p:nvSpPr>
              <p:spPr bwMode="auto">
                <a:xfrm>
                  <a:off x="4624768" y="5305426"/>
                  <a:ext cx="70512" cy="122870"/>
                </a:xfrm>
                <a:custGeom>
                  <a:avLst/>
                  <a:gdLst>
                    <a:gd name="connsiteX0" fmla="*/ 0 w 195427"/>
                    <a:gd name="connsiteY0" fmla="*/ 0 h 195427"/>
                    <a:gd name="connsiteX1" fmla="*/ 195427 w 195427"/>
                    <a:gd name="connsiteY1" fmla="*/ 0 h 195427"/>
                    <a:gd name="connsiteX2" fmla="*/ 195427 w 195427"/>
                    <a:gd name="connsiteY2" fmla="*/ 195427 h 195427"/>
                    <a:gd name="connsiteX3" fmla="*/ 0 w 195427"/>
                    <a:gd name="connsiteY3" fmla="*/ 195427 h 195427"/>
                    <a:gd name="connsiteX4" fmla="*/ 0 w 195427"/>
                    <a:gd name="connsiteY4" fmla="*/ 0 h 195427"/>
                    <a:gd name="connsiteX0" fmla="*/ 0 w 195427"/>
                    <a:gd name="connsiteY0" fmla="*/ 0 h 293059"/>
                    <a:gd name="connsiteX1" fmla="*/ 195427 w 195427"/>
                    <a:gd name="connsiteY1" fmla="*/ 0 h 293059"/>
                    <a:gd name="connsiteX2" fmla="*/ 190664 w 195427"/>
                    <a:gd name="connsiteY2" fmla="*/ 293059 h 293059"/>
                    <a:gd name="connsiteX3" fmla="*/ 0 w 195427"/>
                    <a:gd name="connsiteY3" fmla="*/ 195427 h 293059"/>
                    <a:gd name="connsiteX4" fmla="*/ 0 w 195427"/>
                    <a:gd name="connsiteY4" fmla="*/ 0 h 293059"/>
                    <a:gd name="connsiteX0" fmla="*/ 0 w 193046"/>
                    <a:gd name="connsiteY0" fmla="*/ 0 h 293059"/>
                    <a:gd name="connsiteX1" fmla="*/ 193046 w 193046"/>
                    <a:gd name="connsiteY1" fmla="*/ 71438 h 293059"/>
                    <a:gd name="connsiteX2" fmla="*/ 190664 w 193046"/>
                    <a:gd name="connsiteY2" fmla="*/ 293059 h 293059"/>
                    <a:gd name="connsiteX3" fmla="*/ 0 w 193046"/>
                    <a:gd name="connsiteY3" fmla="*/ 195427 h 293059"/>
                    <a:gd name="connsiteX4" fmla="*/ 0 w 193046"/>
                    <a:gd name="connsiteY4" fmla="*/ 0 h 293059"/>
                    <a:gd name="connsiteX0" fmla="*/ 0 w 193046"/>
                    <a:gd name="connsiteY0" fmla="*/ 0 h 319253"/>
                    <a:gd name="connsiteX1" fmla="*/ 193046 w 193046"/>
                    <a:gd name="connsiteY1" fmla="*/ 97632 h 319253"/>
                    <a:gd name="connsiteX2" fmla="*/ 190664 w 193046"/>
                    <a:gd name="connsiteY2" fmla="*/ 319253 h 319253"/>
                    <a:gd name="connsiteX3" fmla="*/ 0 w 193046"/>
                    <a:gd name="connsiteY3" fmla="*/ 221621 h 319253"/>
                    <a:gd name="connsiteX4" fmla="*/ 0 w 193046"/>
                    <a:gd name="connsiteY4" fmla="*/ 0 h 319253"/>
                    <a:gd name="connsiteX0" fmla="*/ 2381 w 195427"/>
                    <a:gd name="connsiteY0" fmla="*/ 0 h 319253"/>
                    <a:gd name="connsiteX1" fmla="*/ 195427 w 195427"/>
                    <a:gd name="connsiteY1" fmla="*/ 97632 h 319253"/>
                    <a:gd name="connsiteX2" fmla="*/ 193045 w 195427"/>
                    <a:gd name="connsiteY2" fmla="*/ 319253 h 319253"/>
                    <a:gd name="connsiteX3" fmla="*/ 0 w 195427"/>
                    <a:gd name="connsiteY3" fmla="*/ 195427 h 319253"/>
                    <a:gd name="connsiteX4" fmla="*/ 2381 w 195427"/>
                    <a:gd name="connsiteY4" fmla="*/ 0 h 319253"/>
                    <a:gd name="connsiteX0" fmla="*/ 2381 w 193503"/>
                    <a:gd name="connsiteY0" fmla="*/ 0 h 319253"/>
                    <a:gd name="connsiteX1" fmla="*/ 193046 w 193503"/>
                    <a:gd name="connsiteY1" fmla="*/ 109538 h 319253"/>
                    <a:gd name="connsiteX2" fmla="*/ 193045 w 193503"/>
                    <a:gd name="connsiteY2" fmla="*/ 319253 h 319253"/>
                    <a:gd name="connsiteX3" fmla="*/ 0 w 193503"/>
                    <a:gd name="connsiteY3" fmla="*/ 195427 h 319253"/>
                    <a:gd name="connsiteX4" fmla="*/ 2381 w 193503"/>
                    <a:gd name="connsiteY4" fmla="*/ 0 h 319253"/>
                    <a:gd name="connsiteX0" fmla="*/ 19050 w 193503"/>
                    <a:gd name="connsiteY0" fmla="*/ 0 h 307346"/>
                    <a:gd name="connsiteX1" fmla="*/ 193046 w 193503"/>
                    <a:gd name="connsiteY1" fmla="*/ 97631 h 307346"/>
                    <a:gd name="connsiteX2" fmla="*/ 193045 w 193503"/>
                    <a:gd name="connsiteY2" fmla="*/ 307346 h 307346"/>
                    <a:gd name="connsiteX3" fmla="*/ 0 w 193503"/>
                    <a:gd name="connsiteY3" fmla="*/ 183520 h 307346"/>
                    <a:gd name="connsiteX4" fmla="*/ 19050 w 193503"/>
                    <a:gd name="connsiteY4" fmla="*/ 0 h 307346"/>
                    <a:gd name="connsiteX0" fmla="*/ 2381 w 176834"/>
                    <a:gd name="connsiteY0" fmla="*/ 0 h 307346"/>
                    <a:gd name="connsiteX1" fmla="*/ 176377 w 176834"/>
                    <a:gd name="connsiteY1" fmla="*/ 97631 h 307346"/>
                    <a:gd name="connsiteX2" fmla="*/ 176376 w 176834"/>
                    <a:gd name="connsiteY2" fmla="*/ 307346 h 307346"/>
                    <a:gd name="connsiteX3" fmla="*/ 0 w 176834"/>
                    <a:gd name="connsiteY3" fmla="*/ 195427 h 307346"/>
                    <a:gd name="connsiteX4" fmla="*/ 2381 w 176834"/>
                    <a:gd name="connsiteY4" fmla="*/ 0 h 307346"/>
                    <a:gd name="connsiteX0" fmla="*/ 2381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1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195427 h 307346"/>
                    <a:gd name="connsiteX4" fmla="*/ 2382 w 176377"/>
                    <a:gd name="connsiteY4" fmla="*/ 0 h 307346"/>
                    <a:gd name="connsiteX0" fmla="*/ 2382 w 176377"/>
                    <a:gd name="connsiteY0" fmla="*/ 0 h 307346"/>
                    <a:gd name="connsiteX1" fmla="*/ 176377 w 176377"/>
                    <a:gd name="connsiteY1" fmla="*/ 97631 h 307346"/>
                    <a:gd name="connsiteX2" fmla="*/ 171614 w 176377"/>
                    <a:gd name="connsiteY2" fmla="*/ 307346 h 307346"/>
                    <a:gd name="connsiteX3" fmla="*/ 0 w 176377"/>
                    <a:gd name="connsiteY3" fmla="*/ 213039 h 307346"/>
                    <a:gd name="connsiteX4" fmla="*/ 2382 w 176377"/>
                    <a:gd name="connsiteY4" fmla="*/ 0 h 307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377" h="307346">
                      <a:moveTo>
                        <a:pt x="2382" y="0"/>
                      </a:moveTo>
                      <a:lnTo>
                        <a:pt x="176377" y="97631"/>
                      </a:lnTo>
                      <a:cubicBezTo>
                        <a:pt x="174789" y="195317"/>
                        <a:pt x="173202" y="209660"/>
                        <a:pt x="171614" y="307346"/>
                      </a:cubicBezTo>
                      <a:lnTo>
                        <a:pt x="0" y="213039"/>
                      </a:lnTo>
                      <a:lnTo>
                        <a:pt x="2382" y="0"/>
                      </a:lnTo>
                      <a:close/>
                    </a:path>
                  </a:pathLst>
                </a:custGeom>
                <a:solidFill>
                  <a:srgbClr val="292A28"/>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sp>
            <p:nvSpPr>
              <p:cNvPr id="18" name="cloud 4" descr="cloud">
                <a:extLst>
                  <a:ext uri="{FF2B5EF4-FFF2-40B4-BE49-F238E27FC236}">
                    <a16:creationId xmlns:a16="http://schemas.microsoft.com/office/drawing/2014/main" id="{540052A2-4B99-A98A-F4E8-9C187DEAC5A9}"/>
                  </a:ext>
                </a:extLst>
              </p:cNvPr>
              <p:cNvSpPr>
                <a:spLocks noChangeAspect="1"/>
              </p:cNvSpPr>
              <p:nvPr/>
            </p:nvSpPr>
            <p:spPr bwMode="auto">
              <a:xfrm flipV="1">
                <a:off x="6638675" y="4361532"/>
                <a:ext cx="427833" cy="229379"/>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9" name="Oval 260">
                <a:extLst>
                  <a:ext uri="{FF2B5EF4-FFF2-40B4-BE49-F238E27FC236}">
                    <a16:creationId xmlns:a16="http://schemas.microsoft.com/office/drawing/2014/main" id="{77AC0613-52DD-5C01-51BB-A65DCCEF2253}"/>
                  </a:ext>
                </a:extLst>
              </p:cNvPr>
              <p:cNvSpPr/>
              <p:nvPr/>
            </p:nvSpPr>
            <p:spPr bwMode="auto">
              <a:xfrm rot="1800000">
                <a:off x="6671340" y="4568169"/>
                <a:ext cx="161095" cy="350478"/>
              </a:xfrm>
              <a:custGeom>
                <a:avLst/>
                <a:gdLst>
                  <a:gd name="connsiteX0" fmla="*/ 0 w 238125"/>
                  <a:gd name="connsiteY0" fmla="*/ 119063 h 238125"/>
                  <a:gd name="connsiteX1" fmla="*/ 119063 w 238125"/>
                  <a:gd name="connsiteY1" fmla="*/ 0 h 238125"/>
                  <a:gd name="connsiteX2" fmla="*/ 238126 w 238125"/>
                  <a:gd name="connsiteY2" fmla="*/ 119063 h 238125"/>
                  <a:gd name="connsiteX3" fmla="*/ 119063 w 238125"/>
                  <a:gd name="connsiteY3" fmla="*/ 238126 h 238125"/>
                  <a:gd name="connsiteX4" fmla="*/ 0 w 238125"/>
                  <a:gd name="connsiteY4" fmla="*/ 119063 h 238125"/>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4" fmla="*/ 210503 w 238126"/>
                  <a:gd name="connsiteY4" fmla="*/ 91440 h 238126"/>
                  <a:gd name="connsiteX0" fmla="*/ 119063 w 238126"/>
                  <a:gd name="connsiteY0" fmla="*/ 0 h 238126"/>
                  <a:gd name="connsiteX1" fmla="*/ 238126 w 238126"/>
                  <a:gd name="connsiteY1" fmla="*/ 119063 h 238126"/>
                  <a:gd name="connsiteX2" fmla="*/ 119063 w 238126"/>
                  <a:gd name="connsiteY2" fmla="*/ 238126 h 238126"/>
                  <a:gd name="connsiteX3" fmla="*/ 0 w 238126"/>
                  <a:gd name="connsiteY3" fmla="*/ 119063 h 238126"/>
                  <a:gd name="connsiteX0" fmla="*/ 0 w 119063"/>
                  <a:gd name="connsiteY0" fmla="*/ 0 h 238126"/>
                  <a:gd name="connsiteX1" fmla="*/ 119063 w 119063"/>
                  <a:gd name="connsiteY1" fmla="*/ 119063 h 238126"/>
                  <a:gd name="connsiteX2" fmla="*/ 0 w 119063"/>
                  <a:gd name="connsiteY2" fmla="*/ 238126 h 238126"/>
                  <a:gd name="connsiteX0" fmla="*/ 35930 w 119063"/>
                  <a:gd name="connsiteY0" fmla="*/ 0 h 261619"/>
                  <a:gd name="connsiteX1" fmla="*/ 119063 w 119063"/>
                  <a:gd name="connsiteY1" fmla="*/ 142556 h 261619"/>
                  <a:gd name="connsiteX2" fmla="*/ 0 w 119063"/>
                  <a:gd name="connsiteY2" fmla="*/ 261619 h 261619"/>
                  <a:gd name="connsiteX0" fmla="*/ 35930 w 119063"/>
                  <a:gd name="connsiteY0" fmla="*/ 0 h 261619"/>
                  <a:gd name="connsiteX1" fmla="*/ 119063 w 119063"/>
                  <a:gd name="connsiteY1" fmla="*/ 142556 h 261619"/>
                  <a:gd name="connsiteX2" fmla="*/ 0 w 119063"/>
                  <a:gd name="connsiteY2" fmla="*/ 261619 h 261619"/>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58700 w 119063"/>
                  <a:gd name="connsiteY0" fmla="*/ 0 h 255517"/>
                  <a:gd name="connsiteX1" fmla="*/ 119063 w 119063"/>
                  <a:gd name="connsiteY1" fmla="*/ 136454 h 255517"/>
                  <a:gd name="connsiteX2" fmla="*/ 0 w 119063"/>
                  <a:gd name="connsiteY2" fmla="*/ 255517 h 255517"/>
                  <a:gd name="connsiteX0" fmla="*/ 67035 w 119063"/>
                  <a:gd name="connsiteY0" fmla="*/ 0 h 259034"/>
                  <a:gd name="connsiteX1" fmla="*/ 119063 w 119063"/>
                  <a:gd name="connsiteY1" fmla="*/ 139971 h 259034"/>
                  <a:gd name="connsiteX2" fmla="*/ 0 w 119063"/>
                  <a:gd name="connsiteY2" fmla="*/ 259034 h 259034"/>
                  <a:gd name="connsiteX0" fmla="*/ 67035 w 119063"/>
                  <a:gd name="connsiteY0" fmla="*/ 0 h 259034"/>
                  <a:gd name="connsiteX1" fmla="*/ 119063 w 119063"/>
                  <a:gd name="connsiteY1" fmla="*/ 139971 h 259034"/>
                  <a:gd name="connsiteX2" fmla="*/ 0 w 119063"/>
                  <a:gd name="connsiteY2" fmla="*/ 259034 h 259034"/>
                </a:gdLst>
                <a:ahLst/>
                <a:cxnLst>
                  <a:cxn ang="0">
                    <a:pos x="connsiteX0" y="connsiteY0"/>
                  </a:cxn>
                  <a:cxn ang="0">
                    <a:pos x="connsiteX1" y="connsiteY1"/>
                  </a:cxn>
                  <a:cxn ang="0">
                    <a:pos x="connsiteX2" y="connsiteY2"/>
                  </a:cxn>
                </a:cxnLst>
                <a:rect l="l" t="t" r="r" b="b"/>
                <a:pathLst>
                  <a:path w="119063" h="259034">
                    <a:moveTo>
                      <a:pt x="67035" y="0"/>
                    </a:moveTo>
                    <a:cubicBezTo>
                      <a:pt x="72737" y="11104"/>
                      <a:pt x="119063" y="74214"/>
                      <a:pt x="119063" y="139971"/>
                    </a:cubicBezTo>
                    <a:cubicBezTo>
                      <a:pt x="119063" y="205728"/>
                      <a:pt x="65757" y="259034"/>
                      <a:pt x="0" y="259034"/>
                    </a:cubicBezTo>
                  </a:path>
                </a:pathLst>
              </a:custGeom>
              <a:noFill/>
              <a:ln w="15875" cap="rnd" cmpd="sng" algn="ctr">
                <a:solidFill>
                  <a:srgbClr val="50E6FF"/>
                </a:solidFill>
                <a:prstDash val="sysDot"/>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pic>
          <p:nvPicPr>
            <p:cNvPr id="4" name="Picture 3" descr="Logo&#10;&#10;Description automatically generated">
              <a:extLst>
                <a:ext uri="{FF2B5EF4-FFF2-40B4-BE49-F238E27FC236}">
                  <a16:creationId xmlns:a16="http://schemas.microsoft.com/office/drawing/2014/main" id="{52054E87-7301-0F7D-35F9-CA8DFDD6F2FF}"/>
                </a:ext>
              </a:extLst>
            </p:cNvPr>
            <p:cNvPicPr>
              <a:picLocks noChangeAspect="1"/>
            </p:cNvPicPr>
            <p:nvPr/>
          </p:nvPicPr>
          <p:blipFill>
            <a:blip r:embed="rId14"/>
            <a:stretch>
              <a:fillRect/>
            </a:stretch>
          </p:blipFill>
          <p:spPr>
            <a:xfrm>
              <a:off x="5876446" y="3121467"/>
              <a:ext cx="1884035" cy="840375"/>
            </a:xfrm>
            <a:prstGeom prst="rect">
              <a:avLst/>
            </a:prstGeom>
          </p:spPr>
        </p:pic>
      </p:grpSp>
      <p:sp>
        <p:nvSpPr>
          <p:cNvPr id="67" name="Title 5">
            <a:extLst>
              <a:ext uri="{FF2B5EF4-FFF2-40B4-BE49-F238E27FC236}">
                <a16:creationId xmlns:a16="http://schemas.microsoft.com/office/drawing/2014/main" id="{A84ECFDD-1EC4-89AA-B85F-BB5CB9900A4E}"/>
              </a:ext>
            </a:extLst>
          </p:cNvPr>
          <p:cNvSpPr>
            <a:spLocks noGrp="1"/>
          </p:cNvSpPr>
          <p:nvPr>
            <p:ph type="title"/>
          </p:nvPr>
        </p:nvSpPr>
        <p:spPr>
          <a:xfrm>
            <a:off x="1619250" y="315913"/>
            <a:ext cx="7781579" cy="663575"/>
          </a:xfrm>
        </p:spPr>
        <p:txBody>
          <a:bodyPr>
            <a:noAutofit/>
          </a:bodyPr>
          <a:lstStyle/>
          <a:p>
            <a:r>
              <a:rPr lang="en-US" dirty="0"/>
              <a:t>Managed Kubernetes from cloud to edge </a:t>
            </a:r>
          </a:p>
        </p:txBody>
      </p:sp>
    </p:spTree>
    <p:extLst>
      <p:ext uri="{BB962C8B-B14F-4D97-AF65-F5344CB8AC3E}">
        <p14:creationId xmlns:p14="http://schemas.microsoft.com/office/powerpoint/2010/main" val="3321580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A5427C2-E97B-C3DB-01B9-28D77C60351B}"/>
              </a:ext>
            </a:extLst>
          </p:cNvPr>
          <p:cNvSpPr>
            <a:spLocks noGrp="1"/>
          </p:cNvSpPr>
          <p:nvPr>
            <p:ph type="title"/>
          </p:nvPr>
        </p:nvSpPr>
        <p:spPr/>
        <p:txBody>
          <a:bodyPr>
            <a:normAutofit/>
          </a:bodyPr>
          <a:lstStyle/>
          <a:p>
            <a:r>
              <a:rPr lang="it-IT" dirty="0"/>
              <a:t>Who am I</a:t>
            </a:r>
          </a:p>
        </p:txBody>
      </p:sp>
      <p:pic>
        <p:nvPicPr>
          <p:cNvPr id="2" name="Picture 18" descr="5 profili “Marco Parenzan” | LinkedIn">
            <a:extLst>
              <a:ext uri="{FF2B5EF4-FFF2-40B4-BE49-F238E27FC236}">
                <a16:creationId xmlns:a16="http://schemas.microsoft.com/office/drawing/2014/main" id="{811121D3-9659-E5B1-3B9B-C2A34D3682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1" r="4613" b="3341"/>
          <a:stretch/>
        </p:blipFill>
        <p:spPr>
          <a:xfrm>
            <a:off x="974019" y="2357833"/>
            <a:ext cx="2670175" cy="2612289"/>
          </a:xfrm>
          <a:prstGeom prst="rect">
            <a:avLst/>
          </a:prstGeom>
          <a:noFill/>
        </p:spPr>
      </p:pic>
      <p:pic>
        <p:nvPicPr>
          <p:cNvPr id="3" name="Picture 4" descr="Beppe Platania's blog">
            <a:extLst>
              <a:ext uri="{FF2B5EF4-FFF2-40B4-BE49-F238E27FC236}">
                <a16:creationId xmlns:a16="http://schemas.microsoft.com/office/drawing/2014/main" id="{CB65C605-345B-35A4-DB7E-E1B91B5EA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5501" y="2916042"/>
            <a:ext cx="1584901" cy="6357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1nn0va - Home | Facebook">
            <a:extLst>
              <a:ext uri="{FF2B5EF4-FFF2-40B4-BE49-F238E27FC236}">
                <a16:creationId xmlns:a16="http://schemas.microsoft.com/office/drawing/2014/main" id="{CDB21F24-FBE1-BBA8-B9C7-BAB012856B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23106" y="3674251"/>
            <a:ext cx="1609691" cy="6520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DA63EE1-A7C8-6FA8-79F6-D7635B988A4D}"/>
              </a:ext>
            </a:extLst>
          </p:cNvPr>
          <p:cNvPicPr>
            <a:picLocks noChangeAspect="1"/>
          </p:cNvPicPr>
          <p:nvPr/>
        </p:nvPicPr>
        <p:blipFill>
          <a:blip r:embed="rId5"/>
          <a:stretch>
            <a:fillRect/>
          </a:stretch>
        </p:blipFill>
        <p:spPr>
          <a:xfrm>
            <a:off x="7453384" y="131873"/>
            <a:ext cx="4458280" cy="572623"/>
          </a:xfrm>
          <a:prstGeom prst="rect">
            <a:avLst/>
          </a:prstGeom>
        </p:spPr>
      </p:pic>
      <p:pic>
        <p:nvPicPr>
          <p:cNvPr id="13" name="Graphic 12">
            <a:extLst>
              <a:ext uri="{FF2B5EF4-FFF2-40B4-BE49-F238E27FC236}">
                <a16:creationId xmlns:a16="http://schemas.microsoft.com/office/drawing/2014/main" id="{1001602A-4505-5C6F-EC49-070895C8DF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6483725">
            <a:off x="6796389" y="4801426"/>
            <a:ext cx="609600" cy="914400"/>
          </a:xfrm>
          <a:prstGeom prst="rect">
            <a:avLst/>
          </a:prstGeom>
        </p:spPr>
      </p:pic>
      <p:pic>
        <p:nvPicPr>
          <p:cNvPr id="4" name="Picture 3">
            <a:extLst>
              <a:ext uri="{FF2B5EF4-FFF2-40B4-BE49-F238E27FC236}">
                <a16:creationId xmlns:a16="http://schemas.microsoft.com/office/drawing/2014/main" id="{9C0FA11B-71FC-BC33-0857-6DF194782D6B}"/>
              </a:ext>
            </a:extLst>
          </p:cNvPr>
          <p:cNvPicPr>
            <a:picLocks noChangeAspect="1"/>
          </p:cNvPicPr>
          <p:nvPr/>
        </p:nvPicPr>
        <p:blipFill>
          <a:blip r:embed="rId8"/>
          <a:stretch>
            <a:fillRect/>
          </a:stretch>
        </p:blipFill>
        <p:spPr>
          <a:xfrm>
            <a:off x="3832203" y="2365430"/>
            <a:ext cx="2191497" cy="428154"/>
          </a:xfrm>
          <a:prstGeom prst="rect">
            <a:avLst/>
          </a:prstGeom>
        </p:spPr>
      </p:pic>
      <p:sp>
        <p:nvSpPr>
          <p:cNvPr id="11" name="Text Placeholder 4">
            <a:extLst>
              <a:ext uri="{FF2B5EF4-FFF2-40B4-BE49-F238E27FC236}">
                <a16:creationId xmlns:a16="http://schemas.microsoft.com/office/drawing/2014/main" id="{14540453-D1E5-872E-5D14-B78AC932AA1E}"/>
              </a:ext>
            </a:extLst>
          </p:cNvPr>
          <p:cNvSpPr txBox="1">
            <a:spLocks/>
          </p:cNvSpPr>
          <p:nvPr/>
        </p:nvSpPr>
        <p:spPr>
          <a:xfrm>
            <a:off x="8277225" y="2080803"/>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marco_parenzan</a:t>
            </a:r>
          </a:p>
        </p:txBody>
      </p:sp>
      <p:sp>
        <p:nvSpPr>
          <p:cNvPr id="27" name="Text Placeholder 5">
            <a:extLst>
              <a:ext uri="{FF2B5EF4-FFF2-40B4-BE49-F238E27FC236}">
                <a16:creationId xmlns:a16="http://schemas.microsoft.com/office/drawing/2014/main" id="{A62AAB26-116C-575E-222D-B5FDA656C21F}"/>
              </a:ext>
            </a:extLst>
          </p:cNvPr>
          <p:cNvSpPr txBox="1">
            <a:spLocks/>
          </p:cNvSpPr>
          <p:nvPr/>
        </p:nvSpPr>
        <p:spPr>
          <a:xfrm>
            <a:off x="8277225" y="3201578"/>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8" name="Text Placeholder 6">
            <a:extLst>
              <a:ext uri="{FF2B5EF4-FFF2-40B4-BE49-F238E27FC236}">
                <a16:creationId xmlns:a16="http://schemas.microsoft.com/office/drawing/2014/main" id="{A8658605-F649-024B-AF69-8D81F0575010}"/>
              </a:ext>
            </a:extLst>
          </p:cNvPr>
          <p:cNvSpPr txBox="1">
            <a:spLocks/>
          </p:cNvSpPr>
          <p:nvPr/>
        </p:nvSpPr>
        <p:spPr>
          <a:xfrm>
            <a:off x="8277225" y="4406490"/>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9" name="Text Placeholder 7">
            <a:extLst>
              <a:ext uri="{FF2B5EF4-FFF2-40B4-BE49-F238E27FC236}">
                <a16:creationId xmlns:a16="http://schemas.microsoft.com/office/drawing/2014/main" id="{FE36975F-F177-FD56-F7C0-C077730F2B39}"/>
              </a:ext>
            </a:extLst>
          </p:cNvPr>
          <p:cNvSpPr txBox="1">
            <a:spLocks/>
          </p:cNvSpPr>
          <p:nvPr/>
        </p:nvSpPr>
        <p:spPr>
          <a:xfrm>
            <a:off x="1001990" y="5000156"/>
            <a:ext cx="2670175" cy="65405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dirty="0"/>
              <a:t>MARCO PARENZAN</a:t>
            </a:r>
          </a:p>
        </p:txBody>
      </p:sp>
      <p:sp>
        <p:nvSpPr>
          <p:cNvPr id="30" name="Text Placeholder 18">
            <a:extLst>
              <a:ext uri="{FF2B5EF4-FFF2-40B4-BE49-F238E27FC236}">
                <a16:creationId xmlns:a16="http://schemas.microsoft.com/office/drawing/2014/main" id="{E9F5D012-0520-CE0E-0599-4F455D546A5E}"/>
              </a:ext>
            </a:extLst>
          </p:cNvPr>
          <p:cNvSpPr txBox="1">
            <a:spLocks/>
          </p:cNvSpPr>
          <p:nvPr/>
        </p:nvSpPr>
        <p:spPr>
          <a:xfrm>
            <a:off x="8277225" y="5288522"/>
            <a:ext cx="4010025" cy="803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pic>
        <p:nvPicPr>
          <p:cNvPr id="5" name="Picture 4">
            <a:extLst>
              <a:ext uri="{FF2B5EF4-FFF2-40B4-BE49-F238E27FC236}">
                <a16:creationId xmlns:a16="http://schemas.microsoft.com/office/drawing/2014/main" id="{FB6B7F81-1AF0-3D66-0D71-0779EFA0099A}"/>
              </a:ext>
            </a:extLst>
          </p:cNvPr>
          <p:cNvPicPr>
            <a:picLocks noChangeAspect="1"/>
          </p:cNvPicPr>
          <p:nvPr/>
        </p:nvPicPr>
        <p:blipFill>
          <a:blip r:embed="rId9"/>
          <a:stretch>
            <a:fillRect/>
          </a:stretch>
        </p:blipFill>
        <p:spPr>
          <a:xfrm rot="4746413">
            <a:off x="6767711" y="5350321"/>
            <a:ext cx="609600" cy="914400"/>
          </a:xfrm>
          <a:prstGeom prst="rect">
            <a:avLst/>
          </a:prstGeom>
        </p:spPr>
      </p:pic>
      <p:pic>
        <p:nvPicPr>
          <p:cNvPr id="6" name="Picture 5">
            <a:extLst>
              <a:ext uri="{FF2B5EF4-FFF2-40B4-BE49-F238E27FC236}">
                <a16:creationId xmlns:a16="http://schemas.microsoft.com/office/drawing/2014/main" id="{9B9AACD6-3ED6-A6D8-421E-67832A7EC180}"/>
              </a:ext>
            </a:extLst>
          </p:cNvPr>
          <p:cNvPicPr>
            <a:picLocks noChangeAspect="1"/>
          </p:cNvPicPr>
          <p:nvPr/>
        </p:nvPicPr>
        <p:blipFill>
          <a:blip r:embed="rId10"/>
          <a:stretch>
            <a:fillRect/>
          </a:stretch>
        </p:blipFill>
        <p:spPr>
          <a:xfrm>
            <a:off x="4123106" y="4448794"/>
            <a:ext cx="1609691" cy="536564"/>
          </a:xfrm>
          <a:prstGeom prst="rect">
            <a:avLst/>
          </a:prstGeom>
        </p:spPr>
      </p:pic>
      <p:grpSp>
        <p:nvGrpSpPr>
          <p:cNvPr id="12" name="Group 11">
            <a:extLst>
              <a:ext uri="{FF2B5EF4-FFF2-40B4-BE49-F238E27FC236}">
                <a16:creationId xmlns:a16="http://schemas.microsoft.com/office/drawing/2014/main" id="{94647596-3151-97D5-5FF9-EB72FFA8C478}"/>
              </a:ext>
            </a:extLst>
          </p:cNvPr>
          <p:cNvGrpSpPr/>
          <p:nvPr/>
        </p:nvGrpSpPr>
        <p:grpSpPr>
          <a:xfrm>
            <a:off x="7453384" y="1730049"/>
            <a:ext cx="1009948" cy="1009948"/>
            <a:chOff x="3328988" y="3201988"/>
            <a:chExt cx="392113" cy="392113"/>
          </a:xfrm>
        </p:grpSpPr>
        <p:sp>
          <p:nvSpPr>
            <p:cNvPr id="14" name="Oval 46">
              <a:extLst>
                <a:ext uri="{FF2B5EF4-FFF2-40B4-BE49-F238E27FC236}">
                  <a16:creationId xmlns:a16="http://schemas.microsoft.com/office/drawing/2014/main" id="{8A146B0B-24D7-D0B9-EC99-E2C39F4F4C38}"/>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47">
              <a:extLst>
                <a:ext uri="{FF2B5EF4-FFF2-40B4-BE49-F238E27FC236}">
                  <a16:creationId xmlns:a16="http://schemas.microsoft.com/office/drawing/2014/main" id="{E3CCFC29-BD10-2B27-9A69-28ED94A8B9EA}"/>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6" name="Group 15">
            <a:extLst>
              <a:ext uri="{FF2B5EF4-FFF2-40B4-BE49-F238E27FC236}">
                <a16:creationId xmlns:a16="http://schemas.microsoft.com/office/drawing/2014/main" id="{149E2DCC-0C10-82C8-F47A-4EAD2948D256}"/>
              </a:ext>
            </a:extLst>
          </p:cNvPr>
          <p:cNvGrpSpPr/>
          <p:nvPr/>
        </p:nvGrpSpPr>
        <p:grpSpPr>
          <a:xfrm>
            <a:off x="7471172" y="3964265"/>
            <a:ext cx="1009948" cy="1005857"/>
            <a:chOff x="2809875" y="2679700"/>
            <a:chExt cx="392113" cy="390525"/>
          </a:xfrm>
        </p:grpSpPr>
        <p:sp>
          <p:nvSpPr>
            <p:cNvPr id="17" name="Oval 70">
              <a:extLst>
                <a:ext uri="{FF2B5EF4-FFF2-40B4-BE49-F238E27FC236}">
                  <a16:creationId xmlns:a16="http://schemas.microsoft.com/office/drawing/2014/main" id="{A5547AE4-C97E-B108-98C8-F060CB8C08DF}"/>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71">
              <a:extLst>
                <a:ext uri="{FF2B5EF4-FFF2-40B4-BE49-F238E27FC236}">
                  <a16:creationId xmlns:a16="http://schemas.microsoft.com/office/drawing/2014/main" id="{73000579-CA15-B77A-EC05-55346D9B488C}"/>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a:extLst>
              <a:ext uri="{FF2B5EF4-FFF2-40B4-BE49-F238E27FC236}">
                <a16:creationId xmlns:a16="http://schemas.microsoft.com/office/drawing/2014/main" id="{6E5D1496-2896-049D-D65D-613C480DA29C}"/>
              </a:ext>
            </a:extLst>
          </p:cNvPr>
          <p:cNvGrpSpPr/>
          <p:nvPr/>
        </p:nvGrpSpPr>
        <p:grpSpPr>
          <a:xfrm>
            <a:off x="7467083" y="2853325"/>
            <a:ext cx="1009948" cy="1013305"/>
            <a:chOff x="5048888" y="3010398"/>
            <a:chExt cx="1009948" cy="1013305"/>
          </a:xfrm>
        </p:grpSpPr>
        <p:sp>
          <p:nvSpPr>
            <p:cNvPr id="22" name="Oval 46">
              <a:extLst>
                <a:ext uri="{FF2B5EF4-FFF2-40B4-BE49-F238E27FC236}">
                  <a16:creationId xmlns:a16="http://schemas.microsoft.com/office/drawing/2014/main" id="{DA1853E8-098B-835B-3802-E7ED5E1EB4F3}"/>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23" name="Group 22">
              <a:extLst>
                <a:ext uri="{FF2B5EF4-FFF2-40B4-BE49-F238E27FC236}">
                  <a16:creationId xmlns:a16="http://schemas.microsoft.com/office/drawing/2014/main" id="{432BE0B5-F68B-CA01-AB47-AFC32F268A87}"/>
                </a:ext>
              </a:extLst>
            </p:cNvPr>
            <p:cNvGrpSpPr/>
            <p:nvPr userDrawn="1"/>
          </p:nvGrpSpPr>
          <p:grpSpPr>
            <a:xfrm>
              <a:off x="5179794" y="3010398"/>
              <a:ext cx="763436" cy="763436"/>
              <a:chOff x="4380425" y="2085823"/>
              <a:chExt cx="392113" cy="392113"/>
            </a:xfrm>
          </p:grpSpPr>
          <p:sp>
            <p:nvSpPr>
              <p:cNvPr id="24" name="Oval 113">
                <a:extLst>
                  <a:ext uri="{FF2B5EF4-FFF2-40B4-BE49-F238E27FC236}">
                    <a16:creationId xmlns:a16="http://schemas.microsoft.com/office/drawing/2014/main" id="{8D5C3EE8-9199-BAF0-2332-AC630EA02054}"/>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4">
                <a:extLst>
                  <a:ext uri="{FF2B5EF4-FFF2-40B4-BE49-F238E27FC236}">
                    <a16:creationId xmlns:a16="http://schemas.microsoft.com/office/drawing/2014/main" id="{67474B0A-E470-3CCD-8D69-18B0A41304CF}"/>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6" name="Picture 2" descr="Brand @ Sessionize">
            <a:extLst>
              <a:ext uri="{FF2B5EF4-FFF2-40B4-BE49-F238E27FC236}">
                <a16:creationId xmlns:a16="http://schemas.microsoft.com/office/drawing/2014/main" id="{ABE4A6E0-39AE-B8CC-C0AE-CDF393D7DBD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96083" y="5086807"/>
            <a:ext cx="967249" cy="9672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42602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45601-C2BC-A13E-1395-5A8203E2E02E}"/>
              </a:ext>
            </a:extLst>
          </p:cNvPr>
          <p:cNvSpPr>
            <a:spLocks noGrp="1"/>
          </p:cNvSpPr>
          <p:nvPr>
            <p:ph type="title"/>
          </p:nvPr>
        </p:nvSpPr>
        <p:spPr/>
        <p:txBody>
          <a:bodyPr/>
          <a:lstStyle/>
          <a:p>
            <a:r>
              <a:rPr lang="it-IT" dirty="0"/>
              <a:t>Facts: Medallion Architecture</a:t>
            </a:r>
          </a:p>
        </p:txBody>
      </p:sp>
      <p:pic>
        <p:nvPicPr>
          <p:cNvPr id="2050" name="Picture 2">
            <a:extLst>
              <a:ext uri="{FF2B5EF4-FFF2-40B4-BE49-F238E27FC236}">
                <a16:creationId xmlns:a16="http://schemas.microsoft.com/office/drawing/2014/main" id="{0591A9CB-429C-739D-7620-FB66BE58E4D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838200" y="2098199"/>
            <a:ext cx="8001000" cy="3806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5803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4BFB8FE-311A-09BC-9822-883635EABF41}"/>
              </a:ext>
            </a:extLst>
          </p:cNvPr>
          <p:cNvSpPr>
            <a:spLocks noGrp="1"/>
          </p:cNvSpPr>
          <p:nvPr>
            <p:ph type="title"/>
          </p:nvPr>
        </p:nvSpPr>
        <p:spPr/>
        <p:txBody>
          <a:bodyPr>
            <a:normAutofit/>
          </a:bodyPr>
          <a:lstStyle/>
          <a:p>
            <a:r>
              <a:rPr lang="it-IT" dirty="0"/>
              <a:t>Il principale strumento IoT nel 2024 è Microsoft Fabric</a:t>
            </a:r>
          </a:p>
        </p:txBody>
      </p:sp>
      <p:pic>
        <p:nvPicPr>
          <p:cNvPr id="4" name="Content Placeholder 3">
            <a:extLst>
              <a:ext uri="{FF2B5EF4-FFF2-40B4-BE49-F238E27FC236}">
                <a16:creationId xmlns:a16="http://schemas.microsoft.com/office/drawing/2014/main" id="{DAB817C8-74D6-46FA-9712-A9C0D5BC9020}"/>
              </a:ext>
            </a:extLst>
          </p:cNvPr>
          <p:cNvPicPr>
            <a:picLocks noGrp="1" noChangeAspect="1"/>
          </p:cNvPicPr>
          <p:nvPr>
            <p:ph idx="1"/>
          </p:nvPr>
        </p:nvPicPr>
        <p:blipFill>
          <a:blip r:embed="rId2"/>
          <a:stretch>
            <a:fillRect/>
          </a:stretch>
        </p:blipFill>
        <p:spPr>
          <a:xfrm>
            <a:off x="970844" y="1825625"/>
            <a:ext cx="7735712" cy="4351338"/>
          </a:xfrm>
          <a:prstGeom prst="rect">
            <a:avLst/>
          </a:prstGeom>
        </p:spPr>
      </p:pic>
    </p:spTree>
    <p:extLst>
      <p:ext uri="{BB962C8B-B14F-4D97-AF65-F5344CB8AC3E}">
        <p14:creationId xmlns:p14="http://schemas.microsoft.com/office/powerpoint/2010/main" val="19414418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2009A-99D0-47B8-499D-5793C5A67DA0}"/>
              </a:ext>
            </a:extLst>
          </p:cNvPr>
          <p:cNvSpPr>
            <a:spLocks noGrp="1"/>
          </p:cNvSpPr>
          <p:nvPr>
            <p:ph type="title"/>
          </p:nvPr>
        </p:nvSpPr>
        <p:spPr/>
        <p:txBody>
          <a:bodyPr/>
          <a:lstStyle/>
          <a:p>
            <a:r>
              <a:rPr lang="it-IT" dirty="0"/>
              <a:t>Azure Networking</a:t>
            </a:r>
          </a:p>
        </p:txBody>
      </p:sp>
      <p:sp>
        <p:nvSpPr>
          <p:cNvPr id="4" name="Text Placeholder 3">
            <a:extLst>
              <a:ext uri="{FF2B5EF4-FFF2-40B4-BE49-F238E27FC236}">
                <a16:creationId xmlns:a16="http://schemas.microsoft.com/office/drawing/2014/main" id="{F43CBA75-74CC-1403-ADC1-0740B6CEA8F1}"/>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2608742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DB204-9C57-4225-ADAF-45E6E88B98D7}"/>
              </a:ext>
            </a:extLst>
          </p:cNvPr>
          <p:cNvSpPr>
            <a:spLocks noGrp="1"/>
          </p:cNvSpPr>
          <p:nvPr>
            <p:ph type="title"/>
          </p:nvPr>
        </p:nvSpPr>
        <p:spPr/>
        <p:txBody>
          <a:bodyPr/>
          <a:lstStyle/>
          <a:p>
            <a:r>
              <a:rPr lang="en-US"/>
              <a:t>Capabilities of Azure Virtual Networks </a:t>
            </a:r>
          </a:p>
        </p:txBody>
      </p:sp>
      <p:sp>
        <p:nvSpPr>
          <p:cNvPr id="5" name="TextBox 1">
            <a:extLst>
              <a:ext uri="{FF2B5EF4-FFF2-40B4-BE49-F238E27FC236}">
                <a16:creationId xmlns:a16="http://schemas.microsoft.com/office/drawing/2014/main" id="{BFEB36CB-76C0-4CFB-B6C6-12BCC00FC0A9}"/>
              </a:ext>
            </a:extLst>
          </p:cNvPr>
          <p:cNvSpPr txBox="1"/>
          <p:nvPr/>
        </p:nvSpPr>
        <p:spPr>
          <a:xfrm>
            <a:off x="418643" y="1435382"/>
            <a:ext cx="5521378" cy="672319"/>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a:t>Communication with the Internet </a:t>
            </a:r>
          </a:p>
        </p:txBody>
      </p:sp>
      <p:sp>
        <p:nvSpPr>
          <p:cNvPr id="9" name="TextBox 1">
            <a:extLst>
              <a:ext uri="{FF2B5EF4-FFF2-40B4-BE49-F238E27FC236}">
                <a16:creationId xmlns:a16="http://schemas.microsoft.com/office/drawing/2014/main" id="{58B8175D-ED57-40EE-B612-E4362E901094}"/>
              </a:ext>
            </a:extLst>
          </p:cNvPr>
          <p:cNvSpPr txBox="1"/>
          <p:nvPr/>
        </p:nvSpPr>
        <p:spPr>
          <a:xfrm>
            <a:off x="418643" y="2256093"/>
            <a:ext cx="5521378" cy="891842"/>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a:t>Communication between Azure resources </a:t>
            </a:r>
          </a:p>
        </p:txBody>
      </p:sp>
      <p:sp>
        <p:nvSpPr>
          <p:cNvPr id="10" name="TextBox 1">
            <a:extLst>
              <a:ext uri="{FF2B5EF4-FFF2-40B4-BE49-F238E27FC236}">
                <a16:creationId xmlns:a16="http://schemas.microsoft.com/office/drawing/2014/main" id="{524489C5-10E2-4186-BEC6-B952B712FD8B}"/>
              </a:ext>
            </a:extLst>
          </p:cNvPr>
          <p:cNvSpPr txBox="1"/>
          <p:nvPr/>
        </p:nvSpPr>
        <p:spPr>
          <a:xfrm>
            <a:off x="418643" y="3296326"/>
            <a:ext cx="5521378" cy="891842"/>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a:t>Communication between on-premises resources</a:t>
            </a:r>
          </a:p>
        </p:txBody>
      </p:sp>
      <p:sp>
        <p:nvSpPr>
          <p:cNvPr id="11" name="TextBox 1">
            <a:extLst>
              <a:ext uri="{FF2B5EF4-FFF2-40B4-BE49-F238E27FC236}">
                <a16:creationId xmlns:a16="http://schemas.microsoft.com/office/drawing/2014/main" id="{42549C1A-B439-4798-8583-0FA5831212F9}"/>
              </a:ext>
            </a:extLst>
          </p:cNvPr>
          <p:cNvSpPr txBox="1"/>
          <p:nvPr/>
        </p:nvSpPr>
        <p:spPr>
          <a:xfrm>
            <a:off x="418643" y="4336559"/>
            <a:ext cx="5521378" cy="891842"/>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a:t>Filtering network traffic</a:t>
            </a:r>
          </a:p>
        </p:txBody>
      </p:sp>
      <p:sp>
        <p:nvSpPr>
          <p:cNvPr id="12" name="TextBox 1">
            <a:extLst>
              <a:ext uri="{FF2B5EF4-FFF2-40B4-BE49-F238E27FC236}">
                <a16:creationId xmlns:a16="http://schemas.microsoft.com/office/drawing/2014/main" id="{C19A5929-92B6-4569-A11F-8962B4F66202}"/>
              </a:ext>
            </a:extLst>
          </p:cNvPr>
          <p:cNvSpPr txBox="1"/>
          <p:nvPr/>
        </p:nvSpPr>
        <p:spPr>
          <a:xfrm>
            <a:off x="418643" y="5376792"/>
            <a:ext cx="5521378" cy="860383"/>
          </a:xfrm>
          <a:prstGeom prst="rect">
            <a:avLst/>
          </a:prstGeom>
          <a:solidFill>
            <a:schemeClr val="bg1">
              <a:lumMod val="95000"/>
            </a:schemeClr>
          </a:solidFill>
        </p:spPr>
        <p:txBody>
          <a:bodyPr wrap="square" lIns="134464" tIns="89642" rIns="134464" bIns="89642" rtlCol="0" anchor="ctr">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spcBef>
                <a:spcPts val="1176"/>
              </a:spcBef>
            </a:pPr>
            <a:r>
              <a:rPr lang="en-US" sz="1961"/>
              <a:t>Routing network traffic </a:t>
            </a:r>
          </a:p>
        </p:txBody>
      </p:sp>
      <p:sp>
        <p:nvSpPr>
          <p:cNvPr id="6" name="Rectangle 5">
            <a:extLst>
              <a:ext uri="{FF2B5EF4-FFF2-40B4-BE49-F238E27FC236}">
                <a16:creationId xmlns:a16="http://schemas.microsoft.com/office/drawing/2014/main" id="{682D4FB2-62C5-4058-8404-A6D746525401}"/>
              </a:ext>
              <a:ext uri="{C183D7F6-B498-43B3-948B-1728B52AA6E4}">
                <adec:decorative xmlns:adec="http://schemas.microsoft.com/office/drawing/2017/decorative" val="1"/>
              </a:ext>
            </a:extLst>
          </p:cNvPr>
          <p:cNvSpPr/>
          <p:nvPr/>
        </p:nvSpPr>
        <p:spPr bwMode="auto">
          <a:xfrm>
            <a:off x="6096001" y="119270"/>
            <a:ext cx="5677357" cy="611790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14102" fontAlgn="base">
              <a:spcBef>
                <a:spcPct val="0"/>
              </a:spcBef>
              <a:spcAft>
                <a:spcPct val="0"/>
              </a:spcAft>
            </a:pPr>
            <a:endParaRPr lang="en-IN" sz="2353" err="1">
              <a:gradFill>
                <a:gsLst>
                  <a:gs pos="0">
                    <a:srgbClr val="FFFFFF"/>
                  </a:gs>
                  <a:gs pos="100000">
                    <a:srgbClr val="FFFFFF"/>
                  </a:gs>
                </a:gsLst>
                <a:lin ang="5400000" scaled="0"/>
              </a:gradFill>
              <a:cs typeface="Segoe UI" pitchFamily="34" charset="0"/>
            </a:endParaRPr>
          </a:p>
        </p:txBody>
      </p:sp>
      <p:pic>
        <p:nvPicPr>
          <p:cNvPr id="7" name="Picture 6" descr="Azure virtual network diagram ">
            <a:extLst>
              <a:ext uri="{FF2B5EF4-FFF2-40B4-BE49-F238E27FC236}">
                <a16:creationId xmlns:a16="http://schemas.microsoft.com/office/drawing/2014/main" id="{7CB38AF7-7E91-4CA3-917A-6507C9EC9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2615" y="314730"/>
            <a:ext cx="3784127" cy="5726984"/>
          </a:xfrm>
          <a:prstGeom prst="rect">
            <a:avLst/>
          </a:prstGeom>
        </p:spPr>
      </p:pic>
    </p:spTree>
    <p:extLst>
      <p:ext uri="{BB962C8B-B14F-4D97-AF65-F5344CB8AC3E}">
        <p14:creationId xmlns:p14="http://schemas.microsoft.com/office/powerpoint/2010/main" val="406461472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9E304-95F9-42B1-94B7-92B6A476220A}"/>
              </a:ext>
            </a:extLst>
          </p:cNvPr>
          <p:cNvSpPr>
            <a:spLocks noGrp="1"/>
          </p:cNvSpPr>
          <p:nvPr>
            <p:ph type="title"/>
          </p:nvPr>
        </p:nvSpPr>
        <p:spPr/>
        <p:txBody>
          <a:bodyPr/>
          <a:lstStyle/>
          <a:p>
            <a:r>
              <a:rPr lang="en-US" dirty="0"/>
              <a:t>Design and implement a Virtual Network in Azure</a:t>
            </a:r>
          </a:p>
        </p:txBody>
      </p:sp>
      <p:sp>
        <p:nvSpPr>
          <p:cNvPr id="5" name="Rectangle 4">
            <a:extLst>
              <a:ext uri="{FF2B5EF4-FFF2-40B4-BE49-F238E27FC236}">
                <a16:creationId xmlns:a16="http://schemas.microsoft.com/office/drawing/2014/main" id="{A0AC57E5-0657-456A-860B-C20378BE795D}"/>
              </a:ext>
              <a:ext uri="{C183D7F6-B498-43B3-948B-1728B52AA6E4}">
                <adec:decorative xmlns:adec="http://schemas.microsoft.com/office/drawing/2017/decorative" val="1"/>
              </a:ext>
            </a:extLst>
          </p:cNvPr>
          <p:cNvSpPr/>
          <p:nvPr/>
        </p:nvSpPr>
        <p:spPr bwMode="auto">
          <a:xfrm>
            <a:off x="4664990" y="1169262"/>
            <a:ext cx="7108368" cy="501456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sp>
        <p:nvSpPr>
          <p:cNvPr id="4" name="Rectangle 3">
            <a:extLst>
              <a:ext uri="{FF2B5EF4-FFF2-40B4-BE49-F238E27FC236}">
                <a16:creationId xmlns:a16="http://schemas.microsoft.com/office/drawing/2014/main" id="{FED1EE2C-894E-430B-BD35-A33A47307BD7}"/>
              </a:ext>
            </a:extLst>
          </p:cNvPr>
          <p:cNvSpPr/>
          <p:nvPr/>
        </p:nvSpPr>
        <p:spPr>
          <a:xfrm>
            <a:off x="418642" y="1397876"/>
            <a:ext cx="3981653" cy="4462212"/>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0" bIns="89642" numCol="1" spcCol="1270" anchor="ctr" anchorCtr="0">
            <a:noAutofit/>
          </a:bodyPr>
          <a:lstStyle/>
          <a:p>
            <a:pPr marL="285750" indent="-285750">
              <a:buFont typeface="Arial" panose="020B0604020202020204" pitchFamily="34" charset="0"/>
              <a:buChar char="•"/>
            </a:pPr>
            <a:r>
              <a:rPr lang="en-US" dirty="0">
                <a:solidFill>
                  <a:schemeClr val="tx1"/>
                </a:solidFill>
                <a:latin typeface="+mj-lt"/>
                <a:ea typeface="+mn-lt"/>
                <a:cs typeface="+mn-lt"/>
              </a:rPr>
              <a:t>Task 1: Create the Contoso resource group</a:t>
            </a:r>
          </a:p>
          <a:p>
            <a:endParaRPr lang="en-US" dirty="0">
              <a:solidFill>
                <a:schemeClr val="tx1"/>
              </a:solidFill>
              <a:latin typeface="+mj-lt"/>
              <a:ea typeface="+mn-lt"/>
              <a:cs typeface="+mn-lt"/>
            </a:endParaRPr>
          </a:p>
          <a:p>
            <a:pPr marL="285750" indent="-285750">
              <a:buFont typeface="Arial" panose="020B0604020202020204" pitchFamily="34" charset="0"/>
              <a:buChar char="•"/>
            </a:pPr>
            <a:r>
              <a:rPr lang="en-US" dirty="0">
                <a:solidFill>
                  <a:schemeClr val="tx1"/>
                </a:solidFill>
                <a:latin typeface="+mj-lt"/>
                <a:ea typeface="+mn-lt"/>
                <a:cs typeface="+mn-lt"/>
              </a:rPr>
              <a:t>Task 2: Create the </a:t>
            </a:r>
            <a:r>
              <a:rPr lang="en-US" dirty="0" err="1">
                <a:solidFill>
                  <a:schemeClr val="tx1"/>
                </a:solidFill>
                <a:latin typeface="+mj-lt"/>
                <a:ea typeface="+mn-lt"/>
                <a:cs typeface="+mn-lt"/>
              </a:rPr>
              <a:t>CoreServicesVnet</a:t>
            </a:r>
            <a:r>
              <a:rPr lang="en-US" dirty="0">
                <a:solidFill>
                  <a:schemeClr val="tx1"/>
                </a:solidFill>
                <a:latin typeface="+mj-lt"/>
                <a:ea typeface="+mn-lt"/>
                <a:cs typeface="+mn-lt"/>
              </a:rPr>
              <a:t> virtual network and subnets</a:t>
            </a:r>
          </a:p>
          <a:p>
            <a:endParaRPr lang="en-US" dirty="0">
              <a:solidFill>
                <a:schemeClr val="tx1"/>
              </a:solidFill>
              <a:latin typeface="+mj-lt"/>
              <a:ea typeface="+mn-lt"/>
              <a:cs typeface="+mn-lt"/>
            </a:endParaRPr>
          </a:p>
          <a:p>
            <a:pPr marL="285750" indent="-285750">
              <a:buFont typeface="Arial" panose="020B0604020202020204" pitchFamily="34" charset="0"/>
              <a:buChar char="•"/>
            </a:pPr>
            <a:r>
              <a:rPr lang="en-US" dirty="0">
                <a:solidFill>
                  <a:schemeClr val="tx1"/>
                </a:solidFill>
                <a:latin typeface="+mj-lt"/>
                <a:ea typeface="+mn-lt"/>
                <a:cs typeface="+mn-lt"/>
              </a:rPr>
              <a:t>Task 3: Create the </a:t>
            </a:r>
            <a:r>
              <a:rPr lang="en-US" dirty="0" err="1">
                <a:solidFill>
                  <a:schemeClr val="tx1"/>
                </a:solidFill>
                <a:latin typeface="+mj-lt"/>
                <a:ea typeface="+mn-lt"/>
                <a:cs typeface="+mn-lt"/>
              </a:rPr>
              <a:t>ManufacturingVnet</a:t>
            </a:r>
            <a:r>
              <a:rPr lang="en-US" dirty="0">
                <a:solidFill>
                  <a:schemeClr val="tx1"/>
                </a:solidFill>
                <a:latin typeface="+mj-lt"/>
                <a:ea typeface="+mn-lt"/>
                <a:cs typeface="+mn-lt"/>
              </a:rPr>
              <a:t> virtual network and subnets</a:t>
            </a:r>
          </a:p>
          <a:p>
            <a:endParaRPr lang="en-US" dirty="0">
              <a:solidFill>
                <a:schemeClr val="tx1"/>
              </a:solidFill>
              <a:latin typeface="+mj-lt"/>
              <a:ea typeface="+mn-lt"/>
              <a:cs typeface="+mn-lt"/>
            </a:endParaRPr>
          </a:p>
          <a:p>
            <a:pPr marL="285750" indent="-285750">
              <a:buFont typeface="Arial" panose="020B0604020202020204" pitchFamily="34" charset="0"/>
              <a:buChar char="•"/>
            </a:pPr>
            <a:r>
              <a:rPr lang="en-US" dirty="0">
                <a:solidFill>
                  <a:schemeClr val="tx1"/>
                </a:solidFill>
                <a:latin typeface="+mj-lt"/>
                <a:ea typeface="+mn-lt"/>
                <a:cs typeface="+mn-lt"/>
              </a:rPr>
              <a:t>Task 4: Create the </a:t>
            </a:r>
            <a:r>
              <a:rPr lang="en-US" dirty="0" err="1">
                <a:solidFill>
                  <a:schemeClr val="tx1"/>
                </a:solidFill>
                <a:latin typeface="+mj-lt"/>
                <a:ea typeface="+mn-lt"/>
                <a:cs typeface="+mn-lt"/>
              </a:rPr>
              <a:t>ResearchVnet</a:t>
            </a:r>
            <a:r>
              <a:rPr lang="en-US" dirty="0">
                <a:solidFill>
                  <a:schemeClr val="tx1"/>
                </a:solidFill>
                <a:latin typeface="+mj-lt"/>
                <a:ea typeface="+mn-lt"/>
                <a:cs typeface="+mn-lt"/>
              </a:rPr>
              <a:t> virtual network and subnets</a:t>
            </a:r>
          </a:p>
          <a:p>
            <a:endParaRPr lang="en-US" dirty="0">
              <a:solidFill>
                <a:schemeClr val="tx1"/>
              </a:solidFill>
              <a:latin typeface="+mj-lt"/>
              <a:ea typeface="+mn-lt"/>
              <a:cs typeface="+mn-lt"/>
            </a:endParaRPr>
          </a:p>
          <a:p>
            <a:pPr marL="285750" indent="-285750">
              <a:buFont typeface="Arial" panose="020B0604020202020204" pitchFamily="34" charset="0"/>
              <a:buChar char="•"/>
            </a:pPr>
            <a:r>
              <a:rPr lang="en-US" dirty="0">
                <a:solidFill>
                  <a:schemeClr val="tx1"/>
                </a:solidFill>
                <a:latin typeface="+mj-lt"/>
                <a:ea typeface="+mn-lt"/>
                <a:cs typeface="+mn-lt"/>
              </a:rPr>
              <a:t>Task 5: Verify the creation of VNets and Subnets</a:t>
            </a:r>
          </a:p>
        </p:txBody>
      </p:sp>
      <p:pic>
        <p:nvPicPr>
          <p:cNvPr id="3" name="Picture 2" descr="Network layout for Contoso. &#10;On-premises 10.10.0.0/16&#10;ResearchVNet 10.40.40.0/24&#10;CoreServicesVNet  10.20.0.0/16&#10;ManufacturingVNet 10.30.0.0/16">
            <a:extLst>
              <a:ext uri="{FF2B5EF4-FFF2-40B4-BE49-F238E27FC236}">
                <a16:creationId xmlns:a16="http://schemas.microsoft.com/office/drawing/2014/main" id="{05D056F3-AAA9-4507-A62D-FD660A63D2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6666" y="1650002"/>
            <a:ext cx="6870569" cy="4172729"/>
          </a:xfrm>
          <a:prstGeom prst="rect">
            <a:avLst/>
          </a:prstGeom>
        </p:spPr>
      </p:pic>
    </p:spTree>
    <p:extLst>
      <p:ext uri="{BB962C8B-B14F-4D97-AF65-F5344CB8AC3E}">
        <p14:creationId xmlns:p14="http://schemas.microsoft.com/office/powerpoint/2010/main" val="4099767852"/>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89E50-3142-4136-BB49-7241FDE4496D}"/>
              </a:ext>
            </a:extLst>
          </p:cNvPr>
          <p:cNvSpPr>
            <a:spLocks noGrp="1"/>
          </p:cNvSpPr>
          <p:nvPr>
            <p:ph type="title"/>
          </p:nvPr>
        </p:nvSpPr>
        <p:spPr>
          <a:xfrm>
            <a:off x="424090" y="466096"/>
            <a:ext cx="11343820" cy="397545"/>
          </a:xfrm>
        </p:spPr>
        <p:txBody>
          <a:bodyPr/>
          <a:lstStyle/>
          <a:p>
            <a:r>
              <a:rPr lang="en-US" sz="2800">
                <a:cs typeface="Segoe UI Semilight"/>
              </a:rPr>
              <a:t>Azure Security benchmark</a:t>
            </a:r>
            <a:endParaRPr lang="en-US"/>
          </a:p>
        </p:txBody>
      </p:sp>
      <p:sp>
        <p:nvSpPr>
          <p:cNvPr id="7" name="Freeform: Shape 6">
            <a:extLst>
              <a:ext uri="{FF2B5EF4-FFF2-40B4-BE49-F238E27FC236}">
                <a16:creationId xmlns:a16="http://schemas.microsoft.com/office/drawing/2014/main" id="{A0F54552-E370-4435-9A02-B634FDFBB00D}"/>
              </a:ext>
            </a:extLst>
          </p:cNvPr>
          <p:cNvSpPr/>
          <p:nvPr/>
        </p:nvSpPr>
        <p:spPr>
          <a:xfrm>
            <a:off x="204591" y="1102338"/>
            <a:ext cx="5532329" cy="1578232"/>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 Azure Security Benchmark (ASB) provides prescriptive best practices and recommendations to help improve the security of workloads, data, and services on Azure</a:t>
            </a:r>
            <a:endParaRPr lang="en-US" sz="1961">
              <a:solidFill>
                <a:schemeClr val="tx1"/>
              </a:solidFill>
              <a:cs typeface="Segoe UI Semilight"/>
            </a:endParaRPr>
          </a:p>
        </p:txBody>
      </p:sp>
      <p:sp>
        <p:nvSpPr>
          <p:cNvPr id="11" name="Freeform: Shape 10">
            <a:extLst>
              <a:ext uri="{FF2B5EF4-FFF2-40B4-BE49-F238E27FC236}">
                <a16:creationId xmlns:a16="http://schemas.microsoft.com/office/drawing/2014/main" id="{DB3DBDD6-AACB-49F4-A314-D5929BA98BA7}"/>
              </a:ext>
            </a:extLst>
          </p:cNvPr>
          <p:cNvSpPr/>
          <p:nvPr/>
        </p:nvSpPr>
        <p:spPr>
          <a:xfrm>
            <a:off x="204591" y="2958933"/>
            <a:ext cx="5532329" cy="1578232"/>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8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Security controls: </a:t>
            </a:r>
            <a:r>
              <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These recommendations are generally applicable across your Azure tenant and Azure services. Each recommendation identifies a list of stakeholders that are typically involved in planning, approval, or implementation of the benchmark.</a:t>
            </a:r>
            <a:endParaRPr lang="en-US" sz="1961">
              <a:solidFill>
                <a:schemeClr val="tx1"/>
              </a:solidFill>
              <a:cs typeface="Segoe UI Semilight"/>
            </a:endParaRPr>
          </a:p>
        </p:txBody>
      </p:sp>
      <p:sp>
        <p:nvSpPr>
          <p:cNvPr id="13" name="Freeform: Shape 12">
            <a:extLst>
              <a:ext uri="{FF2B5EF4-FFF2-40B4-BE49-F238E27FC236}">
                <a16:creationId xmlns:a16="http://schemas.microsoft.com/office/drawing/2014/main" id="{6470C48B-AD30-4306-981A-40B35EEF85F8}"/>
              </a:ext>
            </a:extLst>
          </p:cNvPr>
          <p:cNvSpPr/>
          <p:nvPr/>
        </p:nvSpPr>
        <p:spPr>
          <a:xfrm>
            <a:off x="204590" y="4813672"/>
            <a:ext cx="5532329" cy="1578232"/>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800" b="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Service baselines: </a:t>
            </a:r>
            <a:r>
              <a:rPr lang="en-US" sz="180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These apply the controls to individual Azure services to provide recommendations on that service’s security configuration.</a:t>
            </a:r>
            <a:endParaRPr lang="en-US" sz="1961">
              <a:solidFill>
                <a:schemeClr val="tx1"/>
              </a:solidFill>
              <a:cs typeface="Segoe UI Semilight"/>
            </a:endParaRPr>
          </a:p>
        </p:txBody>
      </p:sp>
      <p:graphicFrame>
        <p:nvGraphicFramePr>
          <p:cNvPr id="4" name="Table 3">
            <a:extLst>
              <a:ext uri="{FF2B5EF4-FFF2-40B4-BE49-F238E27FC236}">
                <a16:creationId xmlns:a16="http://schemas.microsoft.com/office/drawing/2014/main" id="{4D98BD8D-18C9-4293-89A6-9023137FAE26}"/>
              </a:ext>
            </a:extLst>
          </p:cNvPr>
          <p:cNvGraphicFramePr/>
          <p:nvPr/>
        </p:nvGraphicFramePr>
        <p:xfrm>
          <a:off x="5994400" y="1172501"/>
          <a:ext cx="5896434" cy="5219403"/>
        </p:xfrm>
        <a:graphic>
          <a:graphicData uri="http://schemas.openxmlformats.org/drawingml/2006/table">
            <a:tbl>
              <a:tblPr firstRow="1" firstCol="1" bandRow="1">
                <a:tableStyleId>{5C22544A-7EE6-4342-B048-85BDC9FD1C3A}</a:tableStyleId>
              </a:tblPr>
              <a:tblGrid>
                <a:gridCol w="1105581">
                  <a:extLst>
                    <a:ext uri="{9D8B030D-6E8A-4147-A177-3AD203B41FA5}">
                      <a16:colId xmlns:a16="http://schemas.microsoft.com/office/drawing/2014/main" val="2447814956"/>
                    </a:ext>
                  </a:extLst>
                </a:gridCol>
                <a:gridCol w="2088320">
                  <a:extLst>
                    <a:ext uri="{9D8B030D-6E8A-4147-A177-3AD203B41FA5}">
                      <a16:colId xmlns:a16="http://schemas.microsoft.com/office/drawing/2014/main" val="1207607517"/>
                    </a:ext>
                  </a:extLst>
                </a:gridCol>
                <a:gridCol w="2702533">
                  <a:extLst>
                    <a:ext uri="{9D8B030D-6E8A-4147-A177-3AD203B41FA5}">
                      <a16:colId xmlns:a16="http://schemas.microsoft.com/office/drawing/2014/main" val="188734467"/>
                    </a:ext>
                  </a:extLst>
                </a:gridCol>
              </a:tblGrid>
              <a:tr h="511664">
                <a:tc>
                  <a:txBody>
                    <a:bodyPr/>
                    <a:lstStyle/>
                    <a:p>
                      <a:pPr marL="0" marR="0" algn="l" fontAlgn="t">
                        <a:spcBef>
                          <a:spcPts val="0"/>
                        </a:spcBef>
                        <a:spcAft>
                          <a:spcPts val="1000"/>
                        </a:spcAft>
                      </a:pPr>
                      <a:r>
                        <a:rPr lang="en-US" sz="1200" u="none" strike="noStrike">
                          <a:effectLst/>
                        </a:rPr>
                        <a:t>Term</a:t>
                      </a:r>
                      <a:endParaRPr lang="en-US" sz="1800" b="0" i="0" u="none" strike="noStrike">
                        <a:effectLst/>
                        <a:latin typeface="Arial" panose="020B0604020202020204" pitchFamily="34" charset="0"/>
                      </a:endParaRPr>
                    </a:p>
                  </a:txBody>
                  <a:tcPr marL="67405" marR="67405" marT="9362" marB="0"/>
                </a:tc>
                <a:tc>
                  <a:txBody>
                    <a:bodyPr/>
                    <a:lstStyle/>
                    <a:p>
                      <a:pPr marL="0" marR="0" algn="l" fontAlgn="t">
                        <a:spcBef>
                          <a:spcPts val="0"/>
                        </a:spcBef>
                        <a:spcAft>
                          <a:spcPts val="1000"/>
                        </a:spcAft>
                      </a:pPr>
                      <a:r>
                        <a:rPr lang="en-US" sz="1200" u="none" strike="noStrike">
                          <a:effectLst/>
                        </a:rPr>
                        <a:t>Description</a:t>
                      </a:r>
                      <a:endParaRPr lang="en-US" sz="1800" b="0" i="0" u="none" strike="noStrike">
                        <a:effectLst/>
                        <a:latin typeface="Arial" panose="020B0604020202020204" pitchFamily="34" charset="0"/>
                      </a:endParaRPr>
                    </a:p>
                  </a:txBody>
                  <a:tcPr marL="67405" marR="67405" marT="9362" marB="0"/>
                </a:tc>
                <a:tc>
                  <a:txBody>
                    <a:bodyPr/>
                    <a:lstStyle/>
                    <a:p>
                      <a:pPr marL="0" marR="0" algn="l" fontAlgn="t">
                        <a:spcBef>
                          <a:spcPts val="0"/>
                        </a:spcBef>
                        <a:spcAft>
                          <a:spcPts val="1000"/>
                        </a:spcAft>
                      </a:pPr>
                      <a:r>
                        <a:rPr lang="en-US" sz="1200" u="none" strike="noStrike">
                          <a:effectLst/>
                        </a:rPr>
                        <a:t>Example</a:t>
                      </a:r>
                      <a:endParaRPr lang="en-US" sz="1800" b="0" i="0" u="none" strike="noStrike">
                        <a:effectLst/>
                        <a:latin typeface="Arial" panose="020B0604020202020204" pitchFamily="34" charset="0"/>
                      </a:endParaRPr>
                    </a:p>
                  </a:txBody>
                  <a:tcPr marL="67405" marR="67405" marT="9362" marB="0"/>
                </a:tc>
                <a:extLst>
                  <a:ext uri="{0D108BD9-81ED-4DB2-BD59-A6C34878D82A}">
                    <a16:rowId xmlns:a16="http://schemas.microsoft.com/office/drawing/2014/main" val="879245948"/>
                  </a:ext>
                </a:extLst>
              </a:tr>
              <a:tr h="1179429">
                <a:tc>
                  <a:txBody>
                    <a:bodyPr/>
                    <a:lstStyle/>
                    <a:p>
                      <a:pPr marL="0" marR="0" algn="l" fontAlgn="t">
                        <a:spcBef>
                          <a:spcPts val="0"/>
                        </a:spcBef>
                        <a:spcAft>
                          <a:spcPts val="1000"/>
                        </a:spcAft>
                      </a:pPr>
                      <a:r>
                        <a:rPr lang="en-US" sz="1200" u="none" strike="noStrike">
                          <a:effectLst/>
                        </a:rPr>
                        <a:t>Control </a:t>
                      </a:r>
                      <a:endParaRPr lang="en-US" sz="1800" b="0" i="0" u="none" strike="noStrike">
                        <a:effectLst/>
                        <a:latin typeface="Arial" panose="020B0604020202020204" pitchFamily="34" charset="0"/>
                      </a:endParaRPr>
                    </a:p>
                  </a:txBody>
                  <a:tcPr marL="67405" marR="67405" marT="9362" marB="0"/>
                </a:tc>
                <a:tc>
                  <a:txBody>
                    <a:bodyPr/>
                    <a:lstStyle/>
                    <a:p>
                      <a:pPr marL="0" marR="0" algn="l" fontAlgn="t">
                        <a:spcBef>
                          <a:spcPts val="0"/>
                        </a:spcBef>
                        <a:spcAft>
                          <a:spcPts val="1000"/>
                        </a:spcAft>
                      </a:pPr>
                      <a:r>
                        <a:rPr lang="en-US" sz="1200" u="none" strike="noStrike">
                          <a:effectLst/>
                        </a:rPr>
                        <a:t>A control is a high-level description of a feature or activity that needs to be addressed and is not specific to a technology or implementation.</a:t>
                      </a:r>
                      <a:endParaRPr lang="en-US" sz="1800" b="0" i="0" u="none" strike="noStrike">
                        <a:effectLst/>
                        <a:latin typeface="Arial" panose="020B0604020202020204" pitchFamily="34" charset="0"/>
                      </a:endParaRPr>
                    </a:p>
                  </a:txBody>
                  <a:tcPr marL="67405" marR="67405" marT="9362" marB="0"/>
                </a:tc>
                <a:tc>
                  <a:txBody>
                    <a:bodyPr/>
                    <a:lstStyle/>
                    <a:p>
                      <a:pPr marL="0" marR="0" algn="l" fontAlgn="t">
                        <a:spcBef>
                          <a:spcPts val="0"/>
                        </a:spcBef>
                        <a:spcAft>
                          <a:spcPts val="1000"/>
                        </a:spcAft>
                      </a:pPr>
                      <a:r>
                        <a:rPr lang="en-US" sz="1200" u="none" strike="noStrike">
                          <a:effectLst/>
                        </a:rPr>
                        <a:t>Data Protection is one of the security controls. This control contains specific actions that must be addressed to help ensure data is protected.</a:t>
                      </a:r>
                      <a:endParaRPr lang="en-US" sz="1800" b="0" i="0" u="none" strike="noStrike">
                        <a:effectLst/>
                        <a:latin typeface="Arial" panose="020B0604020202020204" pitchFamily="34" charset="0"/>
                      </a:endParaRPr>
                    </a:p>
                  </a:txBody>
                  <a:tcPr marL="67405" marR="67405" marT="9362" marB="0"/>
                </a:tc>
                <a:extLst>
                  <a:ext uri="{0D108BD9-81ED-4DB2-BD59-A6C34878D82A}">
                    <a16:rowId xmlns:a16="http://schemas.microsoft.com/office/drawing/2014/main" val="3028934686"/>
                  </a:ext>
                </a:extLst>
              </a:tr>
              <a:tr h="1374338">
                <a:tc>
                  <a:txBody>
                    <a:bodyPr/>
                    <a:lstStyle/>
                    <a:p>
                      <a:pPr marL="0" marR="0" algn="l" fontAlgn="t">
                        <a:spcBef>
                          <a:spcPts val="0"/>
                        </a:spcBef>
                        <a:spcAft>
                          <a:spcPts val="1000"/>
                        </a:spcAft>
                      </a:pPr>
                      <a:r>
                        <a:rPr lang="en-US" sz="1200" u="none" strike="noStrike">
                          <a:effectLst/>
                        </a:rPr>
                        <a:t>Benchmark</a:t>
                      </a:r>
                      <a:endParaRPr lang="en-US" sz="1800" b="0" i="0" u="none" strike="noStrike">
                        <a:effectLst/>
                        <a:latin typeface="Arial" panose="020B0604020202020204" pitchFamily="34" charset="0"/>
                      </a:endParaRPr>
                    </a:p>
                  </a:txBody>
                  <a:tcPr marL="67405" marR="67405" marT="9362" marB="0"/>
                </a:tc>
                <a:tc>
                  <a:txBody>
                    <a:bodyPr/>
                    <a:lstStyle/>
                    <a:p>
                      <a:pPr marL="0" marR="0" algn="l" fontAlgn="t">
                        <a:spcBef>
                          <a:spcPts val="0"/>
                        </a:spcBef>
                        <a:spcAft>
                          <a:spcPts val="1000"/>
                        </a:spcAft>
                      </a:pPr>
                      <a:r>
                        <a:rPr lang="en-US" sz="1200" u="none" strike="noStrike">
                          <a:effectLst/>
                        </a:rPr>
                        <a:t>A benchmark contains security recommendations for a specific technology, such as Azure. The recommendations are categorized by the control to which they belong.</a:t>
                      </a:r>
                      <a:endParaRPr lang="en-US" sz="1800" b="0" i="0" u="none" strike="noStrike">
                        <a:effectLst/>
                        <a:latin typeface="Arial" panose="020B0604020202020204" pitchFamily="34" charset="0"/>
                      </a:endParaRPr>
                    </a:p>
                  </a:txBody>
                  <a:tcPr marL="67405" marR="67405" marT="9362" marB="0"/>
                </a:tc>
                <a:tc>
                  <a:txBody>
                    <a:bodyPr/>
                    <a:lstStyle/>
                    <a:p>
                      <a:pPr marL="0" marR="0" algn="l" fontAlgn="t">
                        <a:spcBef>
                          <a:spcPts val="0"/>
                        </a:spcBef>
                        <a:spcAft>
                          <a:spcPts val="1000"/>
                        </a:spcAft>
                      </a:pPr>
                      <a:r>
                        <a:rPr lang="en-US" sz="1200" u="none" strike="noStrike">
                          <a:effectLst/>
                        </a:rPr>
                        <a:t>The Azure Security Benchmark comprises the security recommendations specific to the Azure platform.</a:t>
                      </a:r>
                      <a:endParaRPr lang="en-US" sz="1800" b="0" i="0" u="none" strike="noStrike">
                        <a:effectLst/>
                        <a:latin typeface="Arial" panose="020B0604020202020204" pitchFamily="34" charset="0"/>
                      </a:endParaRPr>
                    </a:p>
                  </a:txBody>
                  <a:tcPr marL="67405" marR="67405" marT="9362" marB="0"/>
                </a:tc>
                <a:extLst>
                  <a:ext uri="{0D108BD9-81ED-4DB2-BD59-A6C34878D82A}">
                    <a16:rowId xmlns:a16="http://schemas.microsoft.com/office/drawing/2014/main" val="1392200135"/>
                  </a:ext>
                </a:extLst>
              </a:tr>
              <a:tr h="2153972">
                <a:tc>
                  <a:txBody>
                    <a:bodyPr/>
                    <a:lstStyle/>
                    <a:p>
                      <a:pPr marL="0" marR="0" algn="l" fontAlgn="t">
                        <a:spcBef>
                          <a:spcPts val="0"/>
                        </a:spcBef>
                        <a:spcAft>
                          <a:spcPts val="1000"/>
                        </a:spcAft>
                      </a:pPr>
                      <a:r>
                        <a:rPr lang="en-US" sz="1200" u="none" strike="noStrike">
                          <a:effectLst/>
                        </a:rPr>
                        <a:t>Baseline</a:t>
                      </a:r>
                      <a:endParaRPr lang="en-US" sz="1800" b="0" i="0" u="none" strike="noStrike">
                        <a:effectLst/>
                        <a:latin typeface="Arial" panose="020B0604020202020204" pitchFamily="34" charset="0"/>
                      </a:endParaRPr>
                    </a:p>
                  </a:txBody>
                  <a:tcPr marL="67405" marR="67405" marT="9362" marB="0"/>
                </a:tc>
                <a:tc>
                  <a:txBody>
                    <a:bodyPr/>
                    <a:lstStyle/>
                    <a:p>
                      <a:pPr marL="0" marR="0" algn="l" fontAlgn="t">
                        <a:spcBef>
                          <a:spcPts val="0"/>
                        </a:spcBef>
                        <a:spcAft>
                          <a:spcPts val="1000"/>
                        </a:spcAft>
                      </a:pPr>
                      <a:r>
                        <a:rPr lang="en-US" sz="1200" u="none" strike="noStrike">
                          <a:effectLst/>
                        </a:rPr>
                        <a:t>A baseline is the implementation of the benchmark on the individual Azure service. Each organization decides benchmark recommendation and corresponding configurations are needed in the Azure implementation scope.	</a:t>
                      </a:r>
                      <a:endParaRPr lang="en-US" sz="1800" b="0" i="0" u="none" strike="noStrike">
                        <a:effectLst/>
                        <a:latin typeface="Arial" panose="020B0604020202020204" pitchFamily="34" charset="0"/>
                      </a:endParaRPr>
                    </a:p>
                  </a:txBody>
                  <a:tcPr marL="67405" marR="67405" marT="9362" marB="0"/>
                </a:tc>
                <a:tc>
                  <a:txBody>
                    <a:bodyPr/>
                    <a:lstStyle/>
                    <a:p>
                      <a:pPr marL="0" marR="0" algn="l" fontAlgn="t">
                        <a:spcBef>
                          <a:spcPts val="0"/>
                        </a:spcBef>
                        <a:spcAft>
                          <a:spcPts val="1000"/>
                        </a:spcAft>
                      </a:pPr>
                      <a:r>
                        <a:rPr lang="en-US" sz="1200" u="none" strike="noStrike" dirty="0">
                          <a:effectLst/>
                        </a:rPr>
                        <a:t>The Contoso company looks to enabling Azure SQL security features by following the configuration recommended in Azure SQL security baseline.</a:t>
                      </a:r>
                      <a:endParaRPr lang="en-US" sz="1800" b="0" i="0" u="none" strike="noStrike" dirty="0">
                        <a:effectLst/>
                        <a:latin typeface="Arial" panose="020B0604020202020204" pitchFamily="34" charset="0"/>
                      </a:endParaRPr>
                    </a:p>
                  </a:txBody>
                  <a:tcPr marL="67405" marR="67405" marT="9362" marB="0"/>
                </a:tc>
                <a:extLst>
                  <a:ext uri="{0D108BD9-81ED-4DB2-BD59-A6C34878D82A}">
                    <a16:rowId xmlns:a16="http://schemas.microsoft.com/office/drawing/2014/main" val="3643831802"/>
                  </a:ext>
                </a:extLst>
              </a:tr>
            </a:tbl>
          </a:graphicData>
        </a:graphic>
      </p:graphicFrame>
    </p:spTree>
    <p:extLst>
      <p:ext uri="{BB962C8B-B14F-4D97-AF65-F5344CB8AC3E}">
        <p14:creationId xmlns:p14="http://schemas.microsoft.com/office/powerpoint/2010/main" val="748672554"/>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D89E50-3142-4136-BB49-7241FDE4496D}"/>
              </a:ext>
            </a:extLst>
          </p:cNvPr>
          <p:cNvSpPr>
            <a:spLocks noGrp="1"/>
          </p:cNvSpPr>
          <p:nvPr>
            <p:ph type="title"/>
          </p:nvPr>
        </p:nvSpPr>
        <p:spPr>
          <a:xfrm>
            <a:off x="424090" y="466096"/>
            <a:ext cx="11343820" cy="397545"/>
          </a:xfrm>
        </p:spPr>
        <p:txBody>
          <a:bodyPr/>
          <a:lstStyle/>
          <a:p>
            <a:r>
              <a:rPr lang="en-US" sz="2800" dirty="0">
                <a:cs typeface="Segoe UI Semilight"/>
              </a:rPr>
              <a:t>Using Microsoft Defender for Cloud for regulatory compliance</a:t>
            </a:r>
            <a:endParaRPr lang="en-US" dirty="0"/>
          </a:p>
        </p:txBody>
      </p:sp>
      <p:sp>
        <p:nvSpPr>
          <p:cNvPr id="2" name="Rectangle 1">
            <a:extLst>
              <a:ext uri="{FF2B5EF4-FFF2-40B4-BE49-F238E27FC236}">
                <a16:creationId xmlns:a16="http://schemas.microsoft.com/office/drawing/2014/main" id="{EF279AE1-5B76-4D09-9D0D-CCA2A905A88A}"/>
              </a:ext>
              <a:ext uri="{C183D7F6-B498-43B3-948B-1728B52AA6E4}">
                <adec:decorative xmlns:adec="http://schemas.microsoft.com/office/drawing/2017/decorative" val="1"/>
              </a:ext>
            </a:extLst>
          </p:cNvPr>
          <p:cNvSpPr/>
          <p:nvPr/>
        </p:nvSpPr>
        <p:spPr bwMode="auto">
          <a:xfrm>
            <a:off x="6096001" y="1421400"/>
            <a:ext cx="5966690" cy="4774968"/>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pic>
        <p:nvPicPr>
          <p:cNvPr id="6" name="Picture 5" descr="Regulatory compliance dashboard with drilldown to compliance controls">
            <a:extLst>
              <a:ext uri="{FF2B5EF4-FFF2-40B4-BE49-F238E27FC236}">
                <a16:creationId xmlns:a16="http://schemas.microsoft.com/office/drawing/2014/main" id="{3C4A8F9B-9201-4A56-8C05-BB5CD61C2DE9}"/>
              </a:ext>
            </a:extLst>
          </p:cNvPr>
          <p:cNvPicPr/>
          <p:nvPr/>
        </p:nvPicPr>
        <p:blipFill>
          <a:blip r:embed="rId3"/>
          <a:stretch>
            <a:fillRect/>
          </a:stretch>
        </p:blipFill>
        <p:spPr bwMode="auto">
          <a:xfrm>
            <a:off x="596119" y="3760940"/>
            <a:ext cx="4913539" cy="2435428"/>
          </a:xfrm>
          <a:prstGeom prst="rect">
            <a:avLst/>
          </a:prstGeom>
          <a:noFill/>
          <a:ln>
            <a:noFill/>
          </a:ln>
        </p:spPr>
      </p:pic>
      <p:sp>
        <p:nvSpPr>
          <p:cNvPr id="8" name="Rectangle 7">
            <a:extLst>
              <a:ext uri="{FF2B5EF4-FFF2-40B4-BE49-F238E27FC236}">
                <a16:creationId xmlns:a16="http://schemas.microsoft.com/office/drawing/2014/main" id="{2680764E-C898-4BE1-996C-5B0BFC9248E8}"/>
              </a:ext>
              <a:ext uri="{C183D7F6-B498-43B3-948B-1728B52AA6E4}">
                <adec:decorative xmlns:adec="http://schemas.microsoft.com/office/drawing/2017/decorative" val="1"/>
              </a:ext>
            </a:extLst>
          </p:cNvPr>
          <p:cNvSpPr/>
          <p:nvPr/>
        </p:nvSpPr>
        <p:spPr bwMode="auto">
          <a:xfrm>
            <a:off x="424090" y="3557392"/>
            <a:ext cx="5671910" cy="2638976"/>
          </a:xfrm>
          <a:prstGeom prst="rect">
            <a:avLst/>
          </a:prstGeom>
          <a:noFill/>
          <a:ln w="190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sp>
        <p:nvSpPr>
          <p:cNvPr id="10" name="Freeform: Shape 9">
            <a:extLst>
              <a:ext uri="{FF2B5EF4-FFF2-40B4-BE49-F238E27FC236}">
                <a16:creationId xmlns:a16="http://schemas.microsoft.com/office/drawing/2014/main" id="{8271E7CE-09C7-4FBB-B7E1-210C29E35489}"/>
              </a:ext>
            </a:extLst>
          </p:cNvPr>
          <p:cNvSpPr/>
          <p:nvPr/>
        </p:nvSpPr>
        <p:spPr>
          <a:xfrm>
            <a:off x="391643" y="1421400"/>
            <a:ext cx="5532329" cy="1578232"/>
          </a:xfrm>
          <a:custGeom>
            <a:avLst/>
            <a:gdLst>
              <a:gd name="connsiteX0" fmla="*/ 0 w 2377347"/>
              <a:gd name="connsiteY0" fmla="*/ 0 h 1188673"/>
              <a:gd name="connsiteX1" fmla="*/ 2377347 w 2377347"/>
              <a:gd name="connsiteY1" fmla="*/ 0 h 1188673"/>
              <a:gd name="connsiteX2" fmla="*/ 2377347 w 2377347"/>
              <a:gd name="connsiteY2" fmla="*/ 1188673 h 1188673"/>
              <a:gd name="connsiteX3" fmla="*/ 0 w 2377347"/>
              <a:gd name="connsiteY3" fmla="*/ 1188673 h 1188673"/>
              <a:gd name="connsiteX4" fmla="*/ 0 w 2377347"/>
              <a:gd name="connsiteY4" fmla="*/ 0 h 11886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347" h="1188673">
                <a:moveTo>
                  <a:pt x="0" y="0"/>
                </a:moveTo>
                <a:lnTo>
                  <a:pt x="2377347" y="0"/>
                </a:lnTo>
                <a:lnTo>
                  <a:pt x="2377347" y="1188673"/>
                </a:lnTo>
                <a:lnTo>
                  <a:pt x="0" y="1188673"/>
                </a:lnTo>
                <a:lnTo>
                  <a:pt x="0" y="0"/>
                </a:lnTo>
                <a:close/>
              </a:path>
            </a:pathLst>
          </a:cu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marL="0" marR="0">
              <a:spcBef>
                <a:spcPts val="0"/>
              </a:spcBef>
              <a:spcAft>
                <a:spcPts val="1000"/>
              </a:spcAft>
            </a:pPr>
            <a:r>
              <a:rPr lang="en-US" sz="180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Microsoft Defender for Cloud helps streamline the process for meeting regulatory compliance requirements, using the regulatory compliance dashboard. </a:t>
            </a:r>
          </a:p>
        </p:txBody>
      </p:sp>
      <p:pic>
        <p:nvPicPr>
          <p:cNvPr id="7" name="Picture 6" descr="regulatory compliance dashboard ">
            <a:extLst>
              <a:ext uri="{FF2B5EF4-FFF2-40B4-BE49-F238E27FC236}">
                <a16:creationId xmlns:a16="http://schemas.microsoft.com/office/drawing/2014/main" id="{0E15CFE1-BDA7-48F8-BFC6-E2E88E82F291}"/>
              </a:ext>
            </a:extLst>
          </p:cNvPr>
          <p:cNvPicPr>
            <a:picLocks noChangeAspect="1"/>
          </p:cNvPicPr>
          <p:nvPr/>
        </p:nvPicPr>
        <p:blipFill>
          <a:blip r:embed="rId4"/>
          <a:stretch>
            <a:fillRect/>
          </a:stretch>
        </p:blipFill>
        <p:spPr>
          <a:xfrm>
            <a:off x="6268029" y="1760068"/>
            <a:ext cx="5706355" cy="3594648"/>
          </a:xfrm>
          <a:prstGeom prst="rect">
            <a:avLst/>
          </a:prstGeom>
        </p:spPr>
      </p:pic>
    </p:spTree>
    <p:extLst>
      <p:ext uri="{BB962C8B-B14F-4D97-AF65-F5344CB8AC3E}">
        <p14:creationId xmlns:p14="http://schemas.microsoft.com/office/powerpoint/2010/main" val="46607056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Network Security Groups</a:t>
            </a:r>
          </a:p>
        </p:txBody>
      </p:sp>
      <p:sp>
        <p:nvSpPr>
          <p:cNvPr id="5" name="Rectangle 4">
            <a:extLst>
              <a:ext uri="{FF2B5EF4-FFF2-40B4-BE49-F238E27FC236}">
                <a16:creationId xmlns:a16="http://schemas.microsoft.com/office/drawing/2014/main" id="{47119705-F607-45C2-AE29-3D7F92C0EF5B}"/>
              </a:ext>
              <a:ext uri="{C183D7F6-B498-43B3-948B-1728B52AA6E4}">
                <adec:decorative xmlns:adec="http://schemas.microsoft.com/office/drawing/2017/decorative" val="1"/>
              </a:ext>
            </a:extLst>
          </p:cNvPr>
          <p:cNvSpPr/>
          <p:nvPr/>
        </p:nvSpPr>
        <p:spPr bwMode="auto">
          <a:xfrm>
            <a:off x="418644" y="1169263"/>
            <a:ext cx="11354714" cy="3259495"/>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pic>
        <p:nvPicPr>
          <p:cNvPr id="12" name="Picture 3" descr="Screenshot of the network security group overview blade. One subnet and one custom security rule are shown.">
            <a:extLst>
              <a:ext uri="{FF2B5EF4-FFF2-40B4-BE49-F238E27FC236}">
                <a16:creationId xmlns:a16="http://schemas.microsoft.com/office/drawing/2014/main" id="{0B3F2393-AC17-4B81-B046-9BE53495409B}"/>
              </a:ext>
            </a:extLst>
          </p:cNvPr>
          <p:cNvPicPr>
            <a:picLocks noChangeAspect="1"/>
          </p:cNvPicPr>
          <p:nvPr/>
        </p:nvPicPr>
        <p:blipFill>
          <a:blip r:embed="rId3"/>
          <a:stretch>
            <a:fillRect/>
          </a:stretch>
        </p:blipFill>
        <p:spPr>
          <a:xfrm>
            <a:off x="613017" y="1580838"/>
            <a:ext cx="10965970" cy="2436344"/>
          </a:xfrm>
          <a:prstGeom prst="rect">
            <a:avLst/>
          </a:prstGeom>
          <a:ln>
            <a:noFill/>
          </a:ln>
        </p:spPr>
      </p:pic>
      <p:sp>
        <p:nvSpPr>
          <p:cNvPr id="6" name="Rectangle 5">
            <a:extLst>
              <a:ext uri="{FF2B5EF4-FFF2-40B4-BE49-F238E27FC236}">
                <a16:creationId xmlns:a16="http://schemas.microsoft.com/office/drawing/2014/main" id="{F5A0D721-822E-4869-80A9-C0BD7205C4AE}"/>
              </a:ext>
            </a:extLst>
          </p:cNvPr>
          <p:cNvSpPr/>
          <p:nvPr/>
        </p:nvSpPr>
        <p:spPr>
          <a:xfrm>
            <a:off x="418642" y="4582215"/>
            <a:ext cx="2775168" cy="16549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a:solidFill>
                  <a:schemeClr val="tx1"/>
                </a:solidFill>
              </a:rPr>
              <a:t>Limits network traffic</a:t>
            </a:r>
            <a:br>
              <a:rPr lang="en-US" sz="1961">
                <a:solidFill>
                  <a:schemeClr val="tx1"/>
                </a:solidFill>
              </a:rPr>
            </a:br>
            <a:r>
              <a:rPr lang="en-US" sz="1961">
                <a:solidFill>
                  <a:schemeClr val="tx1"/>
                </a:solidFill>
              </a:rPr>
              <a:t>to resources in a</a:t>
            </a:r>
            <a:br>
              <a:rPr lang="en-US" sz="1961">
                <a:solidFill>
                  <a:schemeClr val="tx1"/>
                </a:solidFill>
              </a:rPr>
            </a:br>
            <a:r>
              <a:rPr lang="en-US" sz="1961">
                <a:solidFill>
                  <a:schemeClr val="tx1"/>
                </a:solidFill>
              </a:rPr>
              <a:t>virtual network</a:t>
            </a:r>
            <a:endParaRPr lang="bs-Latn-BA" sz="1961">
              <a:solidFill>
                <a:schemeClr val="tx1"/>
              </a:solidFill>
            </a:endParaRPr>
          </a:p>
        </p:txBody>
      </p:sp>
      <p:sp>
        <p:nvSpPr>
          <p:cNvPr id="7" name="Rectangle 6">
            <a:extLst>
              <a:ext uri="{FF2B5EF4-FFF2-40B4-BE49-F238E27FC236}">
                <a16:creationId xmlns:a16="http://schemas.microsoft.com/office/drawing/2014/main" id="{91E12727-CB70-4E89-A2F5-5BD1FD70667A}"/>
              </a:ext>
            </a:extLst>
          </p:cNvPr>
          <p:cNvSpPr/>
          <p:nvPr/>
        </p:nvSpPr>
        <p:spPr>
          <a:xfrm>
            <a:off x="3306925" y="4574114"/>
            <a:ext cx="2775168" cy="16549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a:solidFill>
                  <a:schemeClr val="tx1"/>
                </a:solidFill>
              </a:rPr>
              <a:t>Lists the security rules that allow or deny inbound or outbound network traffic </a:t>
            </a:r>
          </a:p>
        </p:txBody>
      </p:sp>
      <p:sp>
        <p:nvSpPr>
          <p:cNvPr id="9" name="Rectangle 8">
            <a:extLst>
              <a:ext uri="{FF2B5EF4-FFF2-40B4-BE49-F238E27FC236}">
                <a16:creationId xmlns:a16="http://schemas.microsoft.com/office/drawing/2014/main" id="{E630B86D-632D-4D17-810D-5D831273F4F2}"/>
              </a:ext>
            </a:extLst>
          </p:cNvPr>
          <p:cNvSpPr/>
          <p:nvPr/>
        </p:nvSpPr>
        <p:spPr>
          <a:xfrm>
            <a:off x="6195208" y="4582215"/>
            <a:ext cx="2775168" cy="16549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a:solidFill>
                  <a:schemeClr val="tx1"/>
                </a:solidFill>
              </a:rPr>
              <a:t>Associated</a:t>
            </a:r>
            <a:br>
              <a:rPr lang="en-US" sz="1961">
                <a:solidFill>
                  <a:schemeClr val="tx1"/>
                </a:solidFill>
              </a:rPr>
            </a:br>
            <a:r>
              <a:rPr lang="en-US" sz="1961">
                <a:solidFill>
                  <a:schemeClr val="tx1"/>
                </a:solidFill>
              </a:rPr>
              <a:t>to a subnet or a</a:t>
            </a:r>
            <a:br>
              <a:rPr lang="en-US" sz="1961">
                <a:solidFill>
                  <a:schemeClr val="tx1"/>
                </a:solidFill>
              </a:rPr>
            </a:br>
            <a:r>
              <a:rPr lang="en-US" sz="1961">
                <a:solidFill>
                  <a:schemeClr val="tx1"/>
                </a:solidFill>
              </a:rPr>
              <a:t>network interface </a:t>
            </a:r>
          </a:p>
        </p:txBody>
      </p:sp>
      <p:sp>
        <p:nvSpPr>
          <p:cNvPr id="2" name="Rectangle 1">
            <a:extLst>
              <a:ext uri="{FF2B5EF4-FFF2-40B4-BE49-F238E27FC236}">
                <a16:creationId xmlns:a16="http://schemas.microsoft.com/office/drawing/2014/main" id="{A1EEB9FA-4900-4D65-8AB4-4132B469E75D}"/>
              </a:ext>
            </a:extLst>
          </p:cNvPr>
          <p:cNvSpPr/>
          <p:nvPr/>
        </p:nvSpPr>
        <p:spPr>
          <a:xfrm>
            <a:off x="9083491" y="4553045"/>
            <a:ext cx="2775168" cy="1654960"/>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pPr algn="ctr"/>
            <a:r>
              <a:rPr lang="en-US" sz="1961">
                <a:solidFill>
                  <a:schemeClr val="tx1"/>
                </a:solidFill>
                <a:latin typeface="Segoe UI VSS (Regular)"/>
              </a:rPr>
              <a:t>Can be associated multiple times</a:t>
            </a:r>
            <a:endParaRPr lang="en-US" sz="1961">
              <a:solidFill>
                <a:schemeClr val="tx1"/>
              </a:solidFill>
            </a:endParaRPr>
          </a:p>
        </p:txBody>
      </p:sp>
    </p:spTree>
    <p:extLst>
      <p:ext uri="{BB962C8B-B14F-4D97-AF65-F5344CB8AC3E}">
        <p14:creationId xmlns:p14="http://schemas.microsoft.com/office/powerpoint/2010/main" val="76987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2E84E-1BED-49C3-9537-ACBBFC4FBDF0}"/>
              </a:ext>
            </a:extLst>
          </p:cNvPr>
          <p:cNvSpPr>
            <a:spLocks noGrp="1"/>
          </p:cNvSpPr>
          <p:nvPr>
            <p:ph type="title"/>
          </p:nvPr>
        </p:nvSpPr>
        <p:spPr/>
        <p:txBody>
          <a:bodyPr/>
          <a:lstStyle/>
          <a:p>
            <a:r>
              <a:rPr lang="en-US" sz="2800">
                <a:cs typeface="Segoe UI Semilight"/>
              </a:rPr>
              <a:t>Azure Firewall features</a:t>
            </a:r>
          </a:p>
        </p:txBody>
      </p:sp>
      <p:sp>
        <p:nvSpPr>
          <p:cNvPr id="5" name="Rectangle 4">
            <a:extLst>
              <a:ext uri="{FF2B5EF4-FFF2-40B4-BE49-F238E27FC236}">
                <a16:creationId xmlns:a16="http://schemas.microsoft.com/office/drawing/2014/main" id="{F92477FF-A0AF-470C-8BA0-354EC1813339}"/>
              </a:ext>
            </a:extLst>
          </p:cNvPr>
          <p:cNvSpPr/>
          <p:nvPr/>
        </p:nvSpPr>
        <p:spPr>
          <a:xfrm>
            <a:off x="418643" y="1212360"/>
            <a:ext cx="5666588" cy="448983"/>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65">
                <a:solidFill>
                  <a:schemeClr val="tx1"/>
                </a:solidFill>
              </a:rPr>
              <a:t>Stateful firewall as a service</a:t>
            </a:r>
          </a:p>
        </p:txBody>
      </p:sp>
      <p:sp>
        <p:nvSpPr>
          <p:cNvPr id="7" name="Rectangle 6">
            <a:extLst>
              <a:ext uri="{FF2B5EF4-FFF2-40B4-BE49-F238E27FC236}">
                <a16:creationId xmlns:a16="http://schemas.microsoft.com/office/drawing/2014/main" id="{E27F5F05-0B0B-441B-A57A-61D4CDCD4B95}"/>
              </a:ext>
            </a:extLst>
          </p:cNvPr>
          <p:cNvSpPr/>
          <p:nvPr/>
        </p:nvSpPr>
        <p:spPr>
          <a:xfrm>
            <a:off x="418643" y="1826897"/>
            <a:ext cx="5666588" cy="6732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65">
                <a:solidFill>
                  <a:schemeClr val="tx1"/>
                </a:solidFill>
              </a:rPr>
              <a:t>Built-in high availability with unrestricted cloud scalability</a:t>
            </a:r>
          </a:p>
        </p:txBody>
      </p:sp>
      <p:sp>
        <p:nvSpPr>
          <p:cNvPr id="8" name="Rectangle 7">
            <a:extLst>
              <a:ext uri="{FF2B5EF4-FFF2-40B4-BE49-F238E27FC236}">
                <a16:creationId xmlns:a16="http://schemas.microsoft.com/office/drawing/2014/main" id="{ED8A30DC-5B17-45D3-BE47-B1DB6CA1A042}"/>
              </a:ext>
            </a:extLst>
          </p:cNvPr>
          <p:cNvSpPr/>
          <p:nvPr/>
        </p:nvSpPr>
        <p:spPr>
          <a:xfrm>
            <a:off x="418641" y="2665718"/>
            <a:ext cx="5666588" cy="6732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65">
                <a:solidFill>
                  <a:schemeClr val="tx1"/>
                </a:solidFill>
              </a:rPr>
              <a:t>Create, enforce, and log application and network connectivity policies </a:t>
            </a:r>
          </a:p>
        </p:txBody>
      </p:sp>
      <p:sp>
        <p:nvSpPr>
          <p:cNvPr id="9" name="Rectangle 8">
            <a:extLst>
              <a:ext uri="{FF2B5EF4-FFF2-40B4-BE49-F238E27FC236}">
                <a16:creationId xmlns:a16="http://schemas.microsoft.com/office/drawing/2014/main" id="{2D0A33A8-6B0D-4D43-9138-45D6795B8AEB}"/>
              </a:ext>
            </a:extLst>
          </p:cNvPr>
          <p:cNvSpPr/>
          <p:nvPr/>
        </p:nvSpPr>
        <p:spPr>
          <a:xfrm>
            <a:off x="418641" y="3504539"/>
            <a:ext cx="5666588" cy="43560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65">
                <a:solidFill>
                  <a:schemeClr val="tx1"/>
                </a:solidFill>
              </a:rPr>
              <a:t>Threat intelligence-based filtering for L3-L7 </a:t>
            </a:r>
          </a:p>
        </p:txBody>
      </p:sp>
      <p:sp>
        <p:nvSpPr>
          <p:cNvPr id="10" name="Rectangle 9">
            <a:extLst>
              <a:ext uri="{FF2B5EF4-FFF2-40B4-BE49-F238E27FC236}">
                <a16:creationId xmlns:a16="http://schemas.microsoft.com/office/drawing/2014/main" id="{81C1142A-2B5A-473F-9B34-24D5EA6EC410}"/>
              </a:ext>
            </a:extLst>
          </p:cNvPr>
          <p:cNvSpPr/>
          <p:nvPr/>
        </p:nvSpPr>
        <p:spPr>
          <a:xfrm>
            <a:off x="418641" y="4105700"/>
            <a:ext cx="5666588" cy="6732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65">
                <a:solidFill>
                  <a:schemeClr val="tx1"/>
                </a:solidFill>
              </a:rPr>
              <a:t>Fully integrated with Azure Monitor for logging and analytics</a:t>
            </a:r>
          </a:p>
        </p:txBody>
      </p:sp>
      <p:sp>
        <p:nvSpPr>
          <p:cNvPr id="11" name="Rectangle 10">
            <a:extLst>
              <a:ext uri="{FF2B5EF4-FFF2-40B4-BE49-F238E27FC236}">
                <a16:creationId xmlns:a16="http://schemas.microsoft.com/office/drawing/2014/main" id="{98EA9014-32B7-4BC8-A703-0390850379EE}"/>
              </a:ext>
            </a:extLst>
          </p:cNvPr>
          <p:cNvSpPr/>
          <p:nvPr/>
        </p:nvSpPr>
        <p:spPr>
          <a:xfrm>
            <a:off x="418641" y="4944521"/>
            <a:ext cx="5666588" cy="6732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65">
                <a:solidFill>
                  <a:schemeClr val="tx1"/>
                </a:solidFill>
              </a:rPr>
              <a:t>Support for hybrid connectivity through deployment behind VPN and ExpressRoute Gateways</a:t>
            </a:r>
          </a:p>
        </p:txBody>
      </p:sp>
      <p:sp>
        <p:nvSpPr>
          <p:cNvPr id="6" name="Rectangle 5">
            <a:extLst>
              <a:ext uri="{FF2B5EF4-FFF2-40B4-BE49-F238E27FC236}">
                <a16:creationId xmlns:a16="http://schemas.microsoft.com/office/drawing/2014/main" id="{C3E2415B-3C39-4095-B66F-AAE06248DAA2}"/>
              </a:ext>
              <a:ext uri="{C183D7F6-B498-43B3-948B-1728B52AA6E4}">
                <adec:decorative xmlns:adec="http://schemas.microsoft.com/office/drawing/2017/decorative" val="1"/>
              </a:ext>
            </a:extLst>
          </p:cNvPr>
          <p:cNvSpPr/>
          <p:nvPr/>
        </p:nvSpPr>
        <p:spPr bwMode="auto">
          <a:xfrm>
            <a:off x="6237624" y="1169264"/>
            <a:ext cx="5535734" cy="5067911"/>
          </a:xfrm>
          <a:prstGeom prst="rect">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spcBef>
                <a:spcPct val="0"/>
              </a:spcBef>
              <a:spcAft>
                <a:spcPct val="0"/>
              </a:spcAft>
            </a:pPr>
            <a:endParaRPr lang="en-IN" sz="2353">
              <a:gradFill>
                <a:gsLst>
                  <a:gs pos="0">
                    <a:srgbClr val="FFFFFF"/>
                  </a:gs>
                  <a:gs pos="100000">
                    <a:srgbClr val="FFFFFF"/>
                  </a:gs>
                </a:gsLst>
                <a:lin ang="5400000" scaled="0"/>
              </a:gradFill>
              <a:cs typeface="Segoe UI" pitchFamily="34" charset="0"/>
            </a:endParaRPr>
          </a:p>
        </p:txBody>
      </p:sp>
      <p:sp>
        <p:nvSpPr>
          <p:cNvPr id="3" name="Rectangle 2">
            <a:extLst>
              <a:ext uri="{FF2B5EF4-FFF2-40B4-BE49-F238E27FC236}">
                <a16:creationId xmlns:a16="http://schemas.microsoft.com/office/drawing/2014/main" id="{6F94E675-9C9B-4F8E-91DD-696DA1C7BB7D}"/>
              </a:ext>
            </a:extLst>
          </p:cNvPr>
          <p:cNvSpPr/>
          <p:nvPr/>
        </p:nvSpPr>
        <p:spPr>
          <a:xfrm>
            <a:off x="418641" y="5783342"/>
            <a:ext cx="5666588" cy="673267"/>
          </a:xfrm>
          <a:prstGeom prst="rect">
            <a:avLst/>
          </a:prstGeom>
          <a:solidFill>
            <a:schemeClr val="bg1">
              <a:lumMod val="95000"/>
            </a:schemeClr>
          </a:solidFill>
          <a:ln w="6350">
            <a:noFill/>
          </a:ln>
        </p:spPr>
        <p:style>
          <a:lnRef idx="0">
            <a:scrgbClr r="0" g="0" b="0"/>
          </a:lnRef>
          <a:fillRef idx="0">
            <a:scrgbClr r="0" g="0" b="0"/>
          </a:fillRef>
          <a:effectRef idx="0">
            <a:scrgbClr r="0" g="0" b="0"/>
          </a:effectRef>
          <a:fontRef idx="minor">
            <a:schemeClr val="lt1"/>
          </a:fontRef>
        </p:style>
        <p:txBody>
          <a:bodyPr spcFirstLastPara="0" vert="horz" wrap="square" lIns="134464" tIns="89642" rIns="134464" bIns="89642" numCol="1" spcCol="1270" anchor="ctr" anchorCtr="0">
            <a:noAutofit/>
          </a:bodyPr>
          <a:lstStyle/>
          <a:p>
            <a:r>
              <a:rPr lang="en-US" sz="1765">
                <a:solidFill>
                  <a:schemeClr val="tx1"/>
                </a:solidFill>
              </a:rPr>
              <a:t>Standard and Premium SKUs </a:t>
            </a:r>
          </a:p>
        </p:txBody>
      </p:sp>
      <p:pic>
        <p:nvPicPr>
          <p:cNvPr id="1026" name="Picture 2" descr="Firewall Standard image with VNets that are using an Azure Firewall and Threat Intelligence to deny or allow traffic">
            <a:extLst>
              <a:ext uri="{FF2B5EF4-FFF2-40B4-BE49-F238E27FC236}">
                <a16:creationId xmlns:a16="http://schemas.microsoft.com/office/drawing/2014/main" id="{1CA80A7C-DC57-9F12-7876-0F09E68B4A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7044" y="1661343"/>
            <a:ext cx="5356893" cy="41771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66904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49B9F0-8920-0F20-04FC-090B594CFC14}"/>
              </a:ext>
            </a:extLst>
          </p:cNvPr>
          <p:cNvSpPr>
            <a:spLocks noGrp="1"/>
          </p:cNvSpPr>
          <p:nvPr>
            <p:ph type="title"/>
          </p:nvPr>
        </p:nvSpPr>
        <p:spPr>
          <a:xfrm>
            <a:off x="245924" y="2336365"/>
            <a:ext cx="11707264" cy="1583086"/>
          </a:xfrm>
        </p:spPr>
        <p:txBody>
          <a:bodyPr/>
          <a:lstStyle/>
          <a:p>
            <a:r>
              <a:rPr lang="en-US" dirty="0"/>
              <a:t>Core Azure architectural components </a:t>
            </a:r>
            <a:endParaRPr lang="it-IT" dirty="0"/>
          </a:p>
        </p:txBody>
      </p:sp>
      <p:sp>
        <p:nvSpPr>
          <p:cNvPr id="7" name="Text Placeholder 6">
            <a:extLst>
              <a:ext uri="{FF2B5EF4-FFF2-40B4-BE49-F238E27FC236}">
                <a16:creationId xmlns:a16="http://schemas.microsoft.com/office/drawing/2014/main" id="{F2AF088A-4086-1023-07E8-F5A3D7BFBAA7}"/>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750663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A4F96D6-AD6D-A3DB-1F81-619A10E1E56E}"/>
              </a:ext>
            </a:extLst>
          </p:cNvPr>
          <p:cNvSpPr>
            <a:spLocks noGrp="1"/>
          </p:cNvSpPr>
          <p:nvPr>
            <p:ph type="ctrTitle"/>
          </p:nvPr>
        </p:nvSpPr>
        <p:spPr/>
        <p:txBody>
          <a:bodyPr/>
          <a:lstStyle/>
          <a:p>
            <a:r>
              <a:rPr lang="it-IT" dirty="0"/>
              <a:t>Introduzione a Azure nel 2024</a:t>
            </a:r>
          </a:p>
        </p:txBody>
      </p:sp>
      <p:sp>
        <p:nvSpPr>
          <p:cNvPr id="7" name="Subtitle 6">
            <a:extLst>
              <a:ext uri="{FF2B5EF4-FFF2-40B4-BE49-F238E27FC236}">
                <a16:creationId xmlns:a16="http://schemas.microsoft.com/office/drawing/2014/main" id="{51EA473C-CEEB-DF22-F8BD-DF490C8806F4}"/>
              </a:ext>
            </a:extLst>
          </p:cNvPr>
          <p:cNvSpPr>
            <a:spLocks noGrp="1"/>
          </p:cNvSpPr>
          <p:nvPr>
            <p:ph type="subTitle" idx="1"/>
          </p:nvPr>
        </p:nvSpPr>
        <p:spPr/>
        <p:txBody>
          <a:bodyPr/>
          <a:lstStyle/>
          <a:p>
            <a:r>
              <a:rPr lang="it-IT" dirty="0"/>
              <a:t>Marco Parenzan</a:t>
            </a:r>
          </a:p>
        </p:txBody>
      </p:sp>
    </p:spTree>
    <p:extLst>
      <p:ext uri="{BB962C8B-B14F-4D97-AF65-F5344CB8AC3E}">
        <p14:creationId xmlns:p14="http://schemas.microsoft.com/office/powerpoint/2010/main" val="821663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C51F7-C138-4579-99AA-765A48F87567}"/>
              </a:ext>
            </a:extLst>
          </p:cNvPr>
          <p:cNvSpPr>
            <a:spLocks noGrp="1"/>
          </p:cNvSpPr>
          <p:nvPr>
            <p:ph type="title"/>
          </p:nvPr>
        </p:nvSpPr>
        <p:spPr/>
        <p:txBody>
          <a:bodyPr/>
          <a:lstStyle/>
          <a:p>
            <a:r>
              <a:rPr lang="en-US" dirty="0"/>
              <a:t>Objective Domain</a:t>
            </a:r>
          </a:p>
        </p:txBody>
      </p:sp>
      <p:sp>
        <p:nvSpPr>
          <p:cNvPr id="3" name="Text Placeholder 2">
            <a:extLst>
              <a:ext uri="{FF2B5EF4-FFF2-40B4-BE49-F238E27FC236}">
                <a16:creationId xmlns:a16="http://schemas.microsoft.com/office/drawing/2014/main" id="{5F448C38-AE4B-4541-BB99-DFEA840E1802}"/>
              </a:ext>
            </a:extLst>
          </p:cNvPr>
          <p:cNvSpPr>
            <a:spLocks noGrp="1"/>
          </p:cNvSpPr>
          <p:nvPr>
            <p:ph sz="half" idx="1"/>
          </p:nvPr>
        </p:nvSpPr>
        <p:spPr/>
        <p:txBody>
          <a:bodyPr vert="horz" wrap="square" lIns="0" tIns="91440" rIns="146304" bIns="91440" rtlCol="0" anchor="t">
            <a:spAutoFit/>
          </a:bodyPr>
          <a:lstStyle/>
          <a:p>
            <a:pPr lvl="0"/>
            <a:r>
              <a:rPr lang="en-US" dirty="0"/>
              <a:t>Regions and Region Pairs</a:t>
            </a:r>
          </a:p>
          <a:p>
            <a:pPr lvl="0"/>
            <a:r>
              <a:rPr lang="en-US" dirty="0"/>
              <a:t>Availability Zones</a:t>
            </a:r>
          </a:p>
          <a:p>
            <a:r>
              <a:rPr lang="en-US" dirty="0"/>
              <a:t>Azure Resources</a:t>
            </a:r>
          </a:p>
          <a:p>
            <a:pPr lvl="0"/>
            <a:r>
              <a:rPr lang="en-US" dirty="0"/>
              <a:t>Resource Groups</a:t>
            </a:r>
          </a:p>
          <a:p>
            <a:r>
              <a:rPr lang="en-US" dirty="0"/>
              <a:t>Azure Resource Manager</a:t>
            </a:r>
          </a:p>
          <a:p>
            <a:pPr lvl="0"/>
            <a:r>
              <a:rPr lang="en-US" dirty="0"/>
              <a:t>Subscriptions</a:t>
            </a:r>
          </a:p>
          <a:p>
            <a:r>
              <a:rPr lang="en-US" dirty="0"/>
              <a:t>Azure Management Groups</a:t>
            </a:r>
          </a:p>
          <a:p>
            <a:pPr lvl="0"/>
            <a:endParaRPr lang="en-US" dirty="0"/>
          </a:p>
        </p:txBody>
      </p:sp>
      <p:sp>
        <p:nvSpPr>
          <p:cNvPr id="4" name="Content Placeholder 3">
            <a:extLst>
              <a:ext uri="{FF2B5EF4-FFF2-40B4-BE49-F238E27FC236}">
                <a16:creationId xmlns:a16="http://schemas.microsoft.com/office/drawing/2014/main" id="{C4F2EB9C-C9EA-0B8C-131E-0DBDDAFD8530}"/>
              </a:ext>
            </a:extLst>
          </p:cNvPr>
          <p:cNvSpPr>
            <a:spLocks noGrp="1"/>
          </p:cNvSpPr>
          <p:nvPr>
            <p:ph sz="half" idx="2"/>
          </p:nvPr>
        </p:nvSpPr>
        <p:spPr/>
        <p:txBody>
          <a:bodyPr/>
          <a:lstStyle/>
          <a:p>
            <a:endParaRPr lang="it-IT"/>
          </a:p>
        </p:txBody>
      </p:sp>
    </p:spTree>
    <p:extLst>
      <p:ext uri="{BB962C8B-B14F-4D97-AF65-F5344CB8AC3E}">
        <p14:creationId xmlns:p14="http://schemas.microsoft.com/office/powerpoint/2010/main" val="4045431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Regions</a:t>
            </a:r>
          </a:p>
        </p:txBody>
      </p:sp>
      <p:sp>
        <p:nvSpPr>
          <p:cNvPr id="6" name="Text Placeholder 5"/>
          <p:cNvSpPr>
            <a:spLocks noGrp="1"/>
          </p:cNvSpPr>
          <p:nvPr>
            <p:ph sz="half" idx="1"/>
          </p:nvPr>
        </p:nvSpPr>
        <p:spPr/>
        <p:txBody>
          <a:bodyPr vert="horz" wrap="square" lIns="0" tIns="0" rIns="0" bIns="0" rtlCol="0" anchor="t">
            <a:spAutoFit/>
          </a:bodyPr>
          <a:lstStyle/>
          <a:p>
            <a:pPr marL="342900" indent="-342900">
              <a:buFont typeface="Arial" panose="020B0604020202020204" pitchFamily="34" charset="0"/>
              <a:buChar char="•"/>
            </a:pPr>
            <a:r>
              <a:rPr lang="en-IE" dirty="0">
                <a:latin typeface="+mn-lt"/>
              </a:rPr>
              <a:t>Regions are made up of one or more </a:t>
            </a:r>
            <a:r>
              <a:rPr lang="en-IE" dirty="0" err="1">
                <a:latin typeface="+mn-lt"/>
              </a:rPr>
              <a:t>datacenters</a:t>
            </a:r>
            <a:r>
              <a:rPr lang="en-IE" dirty="0">
                <a:latin typeface="+mn-lt"/>
              </a:rPr>
              <a:t> in close proximity.</a:t>
            </a:r>
          </a:p>
          <a:p>
            <a:pPr marL="342900" indent="-342900">
              <a:buFont typeface="Arial" panose="020B0604020202020204" pitchFamily="34" charset="0"/>
              <a:buChar char="•"/>
            </a:pPr>
            <a:r>
              <a:rPr lang="en-IE" dirty="0">
                <a:latin typeface="+mn-lt"/>
              </a:rPr>
              <a:t>Provide flexibility and scale to reduce customer latency.</a:t>
            </a:r>
          </a:p>
          <a:p>
            <a:pPr marL="342900" indent="-342900">
              <a:buFont typeface="Arial" panose="020B0604020202020204" pitchFamily="34" charset="0"/>
              <a:buChar char="•"/>
            </a:pPr>
            <a:r>
              <a:rPr lang="en-IE" dirty="0">
                <a:latin typeface="+mn-lt"/>
              </a:rPr>
              <a:t>Preserve data residency with a comprehensive compliance offering.</a:t>
            </a:r>
          </a:p>
        </p:txBody>
      </p:sp>
      <p:sp>
        <p:nvSpPr>
          <p:cNvPr id="8" name="Rectangle 7">
            <a:extLst>
              <a:ext uri="{FF2B5EF4-FFF2-40B4-BE49-F238E27FC236}">
                <a16:creationId xmlns:a16="http://schemas.microsoft.com/office/drawing/2014/main" id="{811A1EC0-5AF2-4D21-8437-ACF71E7A3AAF}"/>
              </a:ext>
            </a:extLst>
          </p:cNvPr>
          <p:cNvSpPr/>
          <p:nvPr/>
        </p:nvSpPr>
        <p:spPr>
          <a:xfrm>
            <a:off x="7114253" y="1548598"/>
            <a:ext cx="3297493" cy="1200329"/>
          </a:xfrm>
          <a:prstGeom prst="rect">
            <a:avLst/>
          </a:prstGeom>
          <a:solidFill>
            <a:schemeClr val="bg1"/>
          </a:solidFill>
        </p:spPr>
        <p:txBody>
          <a:bodyPr wrap="square" anchor="t">
            <a:spAutoFit/>
          </a:bodyPr>
          <a:lstStyle/>
          <a:p>
            <a:pPr algn="ctr"/>
            <a:r>
              <a:rPr lang="en-IE" sz="1800" i="1" dirty="0">
                <a:cs typeface="Segoe UI Semilight"/>
              </a:rPr>
              <a:t>Azure offers more global regions than any other cloud provider with 60+ regions representing over 140 countries</a:t>
            </a:r>
            <a:endParaRPr lang="en-US" sz="1800" i="1" dirty="0">
              <a:cs typeface="Segoe UI Semilight"/>
            </a:endParaRPr>
          </a:p>
        </p:txBody>
      </p:sp>
      <p:sp>
        <p:nvSpPr>
          <p:cNvPr id="3" name="Footer Placeholder 1">
            <a:extLst>
              <a:ext uri="{FF2B5EF4-FFF2-40B4-BE49-F238E27FC236}">
                <a16:creationId xmlns:a16="http://schemas.microsoft.com/office/drawing/2014/main" id="{CFEEFDEC-A344-470A-A33B-F1133646265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pic>
        <p:nvPicPr>
          <p:cNvPr id="5" name="Content Placeholder 4" descr="World map with blue dots showing the 60-plus regions where Azure datacenters exist. Largest concentration on the US Coastlines, Europe and the Asia coasts.">
            <a:extLst>
              <a:ext uri="{FF2B5EF4-FFF2-40B4-BE49-F238E27FC236}">
                <a16:creationId xmlns:a16="http://schemas.microsoft.com/office/drawing/2014/main" id="{64D7F689-1612-4C9D-B065-39FDE92B4CB8}"/>
              </a:ext>
            </a:extLst>
          </p:cNvPr>
          <p:cNvPicPr>
            <a:picLocks noGrp="1" noChangeAspect="1"/>
          </p:cNvPicPr>
          <p:nvPr>
            <p:ph sz="half" idx="2"/>
          </p:nvPr>
        </p:nvPicPr>
        <p:blipFill>
          <a:blip r:embed="rId3"/>
          <a:srcRect/>
          <a:stretch/>
        </p:blipFill>
        <p:spPr>
          <a:xfrm>
            <a:off x="6172200" y="2766616"/>
            <a:ext cx="5181600" cy="2469356"/>
          </a:xfrm>
          <a:prstGeom prst="rect">
            <a:avLst/>
          </a:prstGeom>
          <a:ln>
            <a:solidFill>
              <a:schemeClr val="accent1"/>
            </a:solidFill>
          </a:ln>
        </p:spPr>
      </p:pic>
    </p:spTree>
    <p:extLst>
      <p:ext uri="{BB962C8B-B14F-4D97-AF65-F5344CB8AC3E}">
        <p14:creationId xmlns:p14="http://schemas.microsoft.com/office/powerpoint/2010/main" val="346152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Region Pairs</a:t>
            </a:r>
          </a:p>
        </p:txBody>
      </p:sp>
      <p:sp>
        <p:nvSpPr>
          <p:cNvPr id="6" name="Text Placeholder 5"/>
          <p:cNvSpPr>
            <a:spLocks noGrp="1"/>
          </p:cNvSpPr>
          <p:nvPr>
            <p:ph sz="half" idx="1"/>
          </p:nvPr>
        </p:nvSpPr>
        <p:spPr/>
        <p:txBody>
          <a:bodyPr vert="horz" wrap="square" lIns="0" tIns="0" rIns="0" bIns="0" rtlCol="0" anchor="t">
            <a:spAutoFit/>
          </a:bodyPr>
          <a:lstStyle/>
          <a:p>
            <a:pPr marL="290195" indent="-290195">
              <a:buFont typeface="Arial" panose="020B0604020202020204" pitchFamily="34" charset="0"/>
              <a:buChar char="•"/>
            </a:pPr>
            <a:r>
              <a:rPr lang="en-US" sz="2400" dirty="0">
                <a:latin typeface="+mn-lt"/>
              </a:rPr>
              <a:t>At least 300 miles of separation between region pairs.</a:t>
            </a:r>
            <a:endParaRPr lang="en-US" sz="1000" dirty="0">
              <a:latin typeface="+mn-lt"/>
            </a:endParaRPr>
          </a:p>
          <a:p>
            <a:pPr marL="290195" indent="-290195">
              <a:buFont typeface="Arial" panose="020B0604020202020204" pitchFamily="34" charset="0"/>
              <a:buChar char="•"/>
            </a:pPr>
            <a:r>
              <a:rPr lang="en-US" dirty="0">
                <a:latin typeface="+mn-lt"/>
              </a:rPr>
              <a:t>Automatic replication for some services.</a:t>
            </a:r>
          </a:p>
          <a:p>
            <a:pPr marL="290195" indent="-290195">
              <a:buFont typeface="Arial" panose="020B0604020202020204" pitchFamily="34" charset="0"/>
              <a:buChar char="•"/>
            </a:pPr>
            <a:r>
              <a:rPr lang="en-US" sz="2400" dirty="0">
                <a:latin typeface="+mn-lt"/>
              </a:rPr>
              <a:t>Prioritized region recovery </a:t>
            </a:r>
            <a:r>
              <a:rPr lang="en-US" dirty="0">
                <a:latin typeface="+mn-lt"/>
              </a:rPr>
              <a:t>in the event of outage.</a:t>
            </a:r>
          </a:p>
          <a:p>
            <a:pPr marL="290195" indent="-290195">
              <a:buFont typeface="Arial" panose="020B0604020202020204" pitchFamily="34" charset="0"/>
              <a:buChar char="•"/>
            </a:pPr>
            <a:r>
              <a:rPr lang="en-US" dirty="0">
                <a:latin typeface="+mn-lt"/>
              </a:rPr>
              <a:t>Updates are rollout sequentially to minimize downtime. </a:t>
            </a:r>
            <a:endParaRPr lang="en-US" sz="2400" dirty="0">
              <a:latin typeface="+mn-lt"/>
            </a:endParaRPr>
          </a:p>
        </p:txBody>
      </p:sp>
      <p:sp>
        <p:nvSpPr>
          <p:cNvPr id="3" name="Content Placeholder 2">
            <a:extLst>
              <a:ext uri="{FF2B5EF4-FFF2-40B4-BE49-F238E27FC236}">
                <a16:creationId xmlns:a16="http://schemas.microsoft.com/office/drawing/2014/main" id="{339F74E9-B9BB-210C-55D4-F6DD6890E8A2}"/>
              </a:ext>
            </a:extLst>
          </p:cNvPr>
          <p:cNvSpPr>
            <a:spLocks noGrp="1"/>
          </p:cNvSpPr>
          <p:nvPr>
            <p:ph sz="half" idx="2"/>
          </p:nvPr>
        </p:nvSpPr>
        <p:spPr/>
        <p:txBody>
          <a:bodyPr/>
          <a:lstStyle/>
          <a:p>
            <a:endParaRPr lang="it-IT"/>
          </a:p>
        </p:txBody>
      </p:sp>
      <p:sp>
        <p:nvSpPr>
          <p:cNvPr id="2" name="TextBox 1">
            <a:extLst>
              <a:ext uri="{FF2B5EF4-FFF2-40B4-BE49-F238E27FC236}">
                <a16:creationId xmlns:a16="http://schemas.microsoft.com/office/drawing/2014/main" id="{00D66516-044B-4422-8CA5-FA6FFBDF8E5D}"/>
              </a:ext>
            </a:extLst>
          </p:cNvPr>
          <p:cNvSpPr txBox="1"/>
          <p:nvPr/>
        </p:nvSpPr>
        <p:spPr>
          <a:xfrm>
            <a:off x="640861" y="4691836"/>
            <a:ext cx="6097302" cy="544765"/>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1800" dirty="0">
                <a:cs typeface="Segoe UI"/>
              </a:rPr>
              <a:t>Web Link: </a:t>
            </a:r>
            <a:r>
              <a:rPr lang="en-US" sz="1800" dirty="0">
                <a:ea typeface="+mn-lt"/>
                <a:cs typeface="+mn-lt"/>
                <a:hlinkClick r:id="rId3"/>
              </a:rPr>
              <a:t>https://aka.ms/PairedRegions</a:t>
            </a:r>
            <a:endParaRPr lang="en-US" sz="1800" dirty="0">
              <a:cs typeface="Segoe UI"/>
            </a:endParaRPr>
          </a:p>
        </p:txBody>
      </p:sp>
      <p:graphicFrame>
        <p:nvGraphicFramePr>
          <p:cNvPr id="9" name="Table 8">
            <a:extLst>
              <a:ext uri="{FF2B5EF4-FFF2-40B4-BE49-F238E27FC236}">
                <a16:creationId xmlns:a16="http://schemas.microsoft.com/office/drawing/2014/main" id="{D812C242-CE3D-40CD-A21F-9B770DE69246}"/>
              </a:ext>
            </a:extLst>
          </p:cNvPr>
          <p:cNvGraphicFramePr>
            <a:graphicFrameLocks noGrp="1"/>
          </p:cNvGraphicFramePr>
          <p:nvPr/>
        </p:nvGraphicFramePr>
        <p:xfrm>
          <a:off x="6947333" y="331517"/>
          <a:ext cx="1776548" cy="5116481"/>
        </p:xfrm>
        <a:graphic>
          <a:graphicData uri="http://schemas.openxmlformats.org/drawingml/2006/table">
            <a:tbl>
              <a:tblPr firstRow="1">
                <a:tableStyleId>{2D5ABB26-0587-4C30-8999-92F81FD0307C}</a:tableStyleId>
              </a:tblPr>
              <a:tblGrid>
                <a:gridCol w="1776548">
                  <a:extLst>
                    <a:ext uri="{9D8B030D-6E8A-4147-A177-3AD203B41FA5}">
                      <a16:colId xmlns:a16="http://schemas.microsoft.com/office/drawing/2014/main" val="1438438675"/>
                    </a:ext>
                  </a:extLst>
                </a:gridCol>
              </a:tblGrid>
              <a:tr h="306219">
                <a:tc>
                  <a:txBody>
                    <a:bodyPr/>
                    <a:lstStyle/>
                    <a:p>
                      <a:pPr algn="ctr" fontAlgn="base"/>
                      <a:r>
                        <a:rPr lang="en-US" sz="1600" b="0" dirty="0">
                          <a:solidFill>
                            <a:schemeClr val="bg1"/>
                          </a:solidFill>
                          <a:effectLst/>
                          <a:latin typeface="+mj-lt"/>
                        </a:rPr>
                        <a:t>Region</a:t>
                      </a:r>
                      <a:endParaRPr lang="en-US" sz="1600" b="0" i="0" dirty="0">
                        <a:solidFill>
                          <a:schemeClr val="bg1"/>
                        </a:solidFill>
                        <a:effectLst/>
                        <a:latin typeface="+mj-lt"/>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2295325405"/>
                  </a:ext>
                </a:extLst>
              </a:tr>
              <a:tr h="306219">
                <a:tc>
                  <a:txBody>
                    <a:bodyPr/>
                    <a:lstStyle/>
                    <a:p>
                      <a:pPr algn="ctr" fontAlgn="base"/>
                      <a:r>
                        <a:rPr lang="en-US" sz="1600" dirty="0">
                          <a:effectLst/>
                        </a:rPr>
                        <a:t>North Central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74094"/>
                  </a:ext>
                </a:extLst>
              </a:tr>
              <a:tr h="306219">
                <a:tc>
                  <a:txBody>
                    <a:bodyPr/>
                    <a:lstStyle/>
                    <a:p>
                      <a:pPr algn="ctr" fontAlgn="base"/>
                      <a:r>
                        <a:rPr lang="en-US" sz="1600" dirty="0">
                          <a:effectLst/>
                        </a:rPr>
                        <a:t>East US​</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5649983"/>
                  </a:ext>
                </a:extLst>
              </a:tr>
              <a:tr h="306219">
                <a:tc>
                  <a:txBody>
                    <a:bodyPr/>
                    <a:lstStyle/>
                    <a:p>
                      <a:pPr algn="ctr" fontAlgn="base"/>
                      <a:r>
                        <a:rPr lang="en-US" sz="1600" dirty="0">
                          <a:effectLst/>
                        </a:rPr>
                        <a:t>West US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051283"/>
                  </a:ext>
                </a:extLst>
              </a:tr>
              <a:tr h="306219">
                <a:tc>
                  <a:txBody>
                    <a:bodyPr/>
                    <a:lstStyle/>
                    <a:p>
                      <a:pPr algn="ctr" fontAlgn="base"/>
                      <a:r>
                        <a:rPr lang="en-US" sz="1600" dirty="0">
                          <a:effectLst/>
                        </a:rPr>
                        <a:t>US East 2​</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57662494"/>
                  </a:ext>
                </a:extLst>
              </a:tr>
              <a:tr h="306219">
                <a:tc>
                  <a:txBody>
                    <a:bodyPr/>
                    <a:lstStyle/>
                    <a:p>
                      <a:pPr algn="ctr" fontAlgn="base"/>
                      <a:r>
                        <a:rPr lang="en-US" sz="1600" dirty="0">
                          <a:effectLst/>
                        </a:rPr>
                        <a:t>Canada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272622"/>
                  </a:ext>
                </a:extLst>
              </a:tr>
              <a:tr h="306219">
                <a:tc>
                  <a:txBody>
                    <a:bodyPr/>
                    <a:lstStyle/>
                    <a:p>
                      <a:pPr algn="ctr" fontAlgn="base"/>
                      <a:r>
                        <a:rPr lang="en-US" sz="1600" dirty="0">
                          <a:effectLst/>
                        </a:rPr>
                        <a:t>North Europe​</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1321702"/>
                  </a:ext>
                </a:extLst>
              </a:tr>
              <a:tr h="306219">
                <a:tc>
                  <a:txBody>
                    <a:bodyPr/>
                    <a:lstStyle/>
                    <a:p>
                      <a:pPr algn="ctr" fontAlgn="base"/>
                      <a:r>
                        <a:rPr lang="en-US" sz="1600" dirty="0">
                          <a:effectLst/>
                        </a:rPr>
                        <a:t>UK West​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418596"/>
                  </a:ext>
                </a:extLst>
              </a:tr>
              <a:tr h="568984">
                <a:tc>
                  <a:txBody>
                    <a:bodyPr/>
                    <a:lstStyle/>
                    <a:p>
                      <a:pPr algn="ctr" fontAlgn="base"/>
                      <a:r>
                        <a:rPr lang="en-US" sz="1600" dirty="0">
                          <a:effectLst/>
                        </a:rPr>
                        <a:t>Germany Central​</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63196076"/>
                  </a:ext>
                </a:extLst>
              </a:tr>
              <a:tr h="306219">
                <a:tc>
                  <a:txBody>
                    <a:bodyPr/>
                    <a:lstStyle/>
                    <a:p>
                      <a:pPr algn="ctr" fontAlgn="base"/>
                      <a:r>
                        <a:rPr lang="en-US" sz="1600" dirty="0">
                          <a:effectLst/>
                        </a:rPr>
                        <a:t>South East Asia​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798151"/>
                  </a:ext>
                </a:extLst>
              </a:tr>
              <a:tr h="306219">
                <a:tc>
                  <a:txBody>
                    <a:bodyPr/>
                    <a:lstStyle/>
                    <a:p>
                      <a:pPr algn="ctr" fontAlgn="base"/>
                      <a:r>
                        <a:rPr lang="en-US" sz="1600" dirty="0">
                          <a:effectLst/>
                        </a:rPr>
                        <a:t>East China​</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43023007"/>
                  </a:ext>
                </a:extLst>
              </a:tr>
              <a:tr h="306219">
                <a:tc>
                  <a:txBody>
                    <a:bodyPr/>
                    <a:lstStyle/>
                    <a:p>
                      <a:pPr algn="ctr" fontAlgn="base"/>
                      <a:r>
                        <a:rPr lang="en-US" sz="1600" dirty="0">
                          <a:effectLst/>
                        </a:rPr>
                        <a:t>Japan 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175280"/>
                  </a:ext>
                </a:extLst>
              </a:tr>
              <a:tr h="306219">
                <a:tc>
                  <a:txBody>
                    <a:bodyPr/>
                    <a:lstStyle/>
                    <a:p>
                      <a:pPr algn="ctr" fontAlgn="base"/>
                      <a:r>
                        <a:rPr lang="en-US" sz="1600" dirty="0">
                          <a:effectLst/>
                        </a:rPr>
                        <a:t>Australia Southeast​</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88797014"/>
                  </a:ext>
                </a:extLst>
              </a:tr>
              <a:tr h="306219">
                <a:tc>
                  <a:txBody>
                    <a:bodyPr/>
                    <a:lstStyle/>
                    <a:p>
                      <a:pPr algn="ctr" fontAlgn="base"/>
                      <a:r>
                        <a:rPr lang="en-US" sz="1600" dirty="0">
                          <a:effectLst/>
                        </a:rPr>
                        <a:t>India South​</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4315572"/>
                  </a:ext>
                </a:extLst>
              </a:tr>
              <a:tr h="566650">
                <a:tc>
                  <a:txBody>
                    <a:bodyPr/>
                    <a:lstStyle/>
                    <a:p>
                      <a:pPr algn="ctr" fontAlgn="base"/>
                      <a:r>
                        <a:rPr lang="en-US" sz="1600" dirty="0">
                          <a:effectLst/>
                        </a:rPr>
                        <a:t>Brazil South (Primary)​</a:t>
                      </a:r>
                      <a:endParaRPr lang="en-US" sz="1600" b="1"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56298458"/>
                  </a:ext>
                </a:extLst>
              </a:tr>
            </a:tbl>
          </a:graphicData>
        </a:graphic>
      </p:graphicFrame>
      <p:sp>
        <p:nvSpPr>
          <p:cNvPr id="21" name="Arrow: Left-Right 20">
            <a:extLst>
              <a:ext uri="{FF2B5EF4-FFF2-40B4-BE49-F238E27FC236}">
                <a16:creationId xmlns:a16="http://schemas.microsoft.com/office/drawing/2014/main" id="{3BF19608-4E55-40DF-8F76-EFF39FE48524}"/>
              </a:ext>
              <a:ext uri="{C183D7F6-B498-43B3-948B-1728B52AA6E4}">
                <adec:decorative xmlns:adec="http://schemas.microsoft.com/office/drawing/2017/decorative" val="1"/>
              </a:ext>
            </a:extLst>
          </p:cNvPr>
          <p:cNvSpPr/>
          <p:nvPr/>
        </p:nvSpPr>
        <p:spPr bwMode="auto">
          <a:xfrm>
            <a:off x="8911281" y="2693014"/>
            <a:ext cx="771011" cy="393486"/>
          </a:xfrm>
          <a:prstGeom prst="leftRightArrow">
            <a:avLst>
              <a:gd name="adj1" fmla="val 50001"/>
              <a:gd name="adj2" fmla="val 50000"/>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8" name="Table 27">
            <a:extLst>
              <a:ext uri="{FF2B5EF4-FFF2-40B4-BE49-F238E27FC236}">
                <a16:creationId xmlns:a16="http://schemas.microsoft.com/office/drawing/2014/main" id="{A1625483-567C-4965-88E9-3C4013EAEE2C}"/>
              </a:ext>
            </a:extLst>
          </p:cNvPr>
          <p:cNvGraphicFramePr>
            <a:graphicFrameLocks noGrp="1"/>
          </p:cNvGraphicFramePr>
          <p:nvPr/>
        </p:nvGraphicFramePr>
        <p:xfrm>
          <a:off x="9869692" y="331517"/>
          <a:ext cx="1776548" cy="5116481"/>
        </p:xfrm>
        <a:graphic>
          <a:graphicData uri="http://schemas.openxmlformats.org/drawingml/2006/table">
            <a:tbl>
              <a:tblPr firstRow="1">
                <a:tableStyleId>{2D5ABB26-0587-4C30-8999-92F81FD0307C}</a:tableStyleId>
              </a:tblPr>
              <a:tblGrid>
                <a:gridCol w="1776548">
                  <a:extLst>
                    <a:ext uri="{9D8B030D-6E8A-4147-A177-3AD203B41FA5}">
                      <a16:colId xmlns:a16="http://schemas.microsoft.com/office/drawing/2014/main" val="1438438675"/>
                    </a:ext>
                  </a:extLst>
                </a:gridCol>
              </a:tblGrid>
              <a:tr h="306219">
                <a:tc>
                  <a:txBody>
                    <a:bodyPr/>
                    <a:lstStyle/>
                    <a:p>
                      <a:pPr algn="ctr" fontAlgn="base"/>
                      <a:r>
                        <a:rPr lang="en-US" sz="1600" b="0" dirty="0">
                          <a:solidFill>
                            <a:schemeClr val="bg1"/>
                          </a:solidFill>
                          <a:effectLst/>
                          <a:latin typeface="+mj-lt"/>
                        </a:rPr>
                        <a:t>Region</a:t>
                      </a:r>
                      <a:endParaRPr lang="en-US" sz="1600" b="0" i="0" dirty="0">
                        <a:solidFill>
                          <a:schemeClr val="bg1"/>
                        </a:solidFill>
                        <a:effectLst/>
                        <a:latin typeface="+mj-lt"/>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2295325405"/>
                  </a:ext>
                </a:extLst>
              </a:tr>
              <a:tr h="306219">
                <a:tc>
                  <a:txBody>
                    <a:bodyPr/>
                    <a:lstStyle/>
                    <a:p>
                      <a:pPr algn="ctr" fontAlgn="base"/>
                      <a:r>
                        <a:rPr lang="en-US" sz="1600" b="0" dirty="0">
                          <a:solidFill>
                            <a:schemeClr val="tx1"/>
                          </a:solidFill>
                          <a:effectLst/>
                        </a:rPr>
                        <a:t>South 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65774094"/>
                  </a:ext>
                </a:extLst>
              </a:tr>
              <a:tr h="306219">
                <a:tc>
                  <a:txBody>
                    <a:bodyPr/>
                    <a:lstStyle/>
                    <a:p>
                      <a:pPr algn="ctr" fontAlgn="base"/>
                      <a:r>
                        <a:rPr lang="en-US" sz="1600" b="0" dirty="0">
                          <a:solidFill>
                            <a:schemeClr val="tx1"/>
                          </a:solidFill>
                          <a:effectLst/>
                        </a:rPr>
                        <a:t>West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835649983"/>
                  </a:ext>
                </a:extLst>
              </a:tr>
              <a:tr h="306219">
                <a:tc>
                  <a:txBody>
                    <a:bodyPr/>
                    <a:lstStyle/>
                    <a:p>
                      <a:pPr algn="ctr" fontAlgn="base"/>
                      <a:r>
                        <a:rPr lang="en-US" sz="1600" b="0" dirty="0">
                          <a:solidFill>
                            <a:schemeClr val="tx1"/>
                          </a:solidFill>
                          <a:effectLst/>
                        </a:rPr>
                        <a:t>West 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91051283"/>
                  </a:ext>
                </a:extLst>
              </a:tr>
              <a:tr h="306219">
                <a:tc>
                  <a:txBody>
                    <a:bodyPr/>
                    <a:lstStyle/>
                    <a:p>
                      <a:pPr algn="ctr" fontAlgn="base"/>
                      <a:r>
                        <a:rPr lang="en-US" sz="1600" b="0" dirty="0">
                          <a:solidFill>
                            <a:schemeClr val="tx1"/>
                          </a:solidFill>
                          <a:effectLst/>
                        </a:rPr>
                        <a:t>Central US​</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57662494"/>
                  </a:ext>
                </a:extLst>
              </a:tr>
              <a:tr h="306219">
                <a:tc>
                  <a:txBody>
                    <a:bodyPr/>
                    <a:lstStyle/>
                    <a:p>
                      <a:pPr algn="ctr" fontAlgn="base"/>
                      <a:r>
                        <a:rPr lang="en-US" sz="1600" b="0" dirty="0">
                          <a:solidFill>
                            <a:schemeClr val="tx1"/>
                          </a:solidFill>
                          <a:effectLst/>
                        </a:rPr>
                        <a:t>Canada 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23272622"/>
                  </a:ext>
                </a:extLst>
              </a:tr>
              <a:tr h="306219">
                <a:tc>
                  <a:txBody>
                    <a:bodyPr/>
                    <a:lstStyle/>
                    <a:p>
                      <a:pPr algn="ctr" fontAlgn="base"/>
                      <a:r>
                        <a:rPr lang="en-US" sz="1600" b="0" dirty="0">
                          <a:solidFill>
                            <a:schemeClr val="tx1"/>
                          </a:solidFill>
                          <a:effectLst/>
                        </a:rPr>
                        <a:t>West Europe​</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461321702"/>
                  </a:ext>
                </a:extLst>
              </a:tr>
              <a:tr h="306219">
                <a:tc>
                  <a:txBody>
                    <a:bodyPr/>
                    <a:lstStyle/>
                    <a:p>
                      <a:pPr algn="ctr" fontAlgn="base"/>
                      <a:r>
                        <a:rPr lang="en-US" sz="1600" b="0">
                          <a:solidFill>
                            <a:schemeClr val="tx1"/>
                          </a:solidFill>
                          <a:effectLst/>
                        </a:rPr>
                        <a:t>UK South​</a:t>
                      </a:r>
                      <a:endParaRPr lang="en-US" sz="1600" b="0" i="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68418596"/>
                  </a:ext>
                </a:extLst>
              </a:tr>
              <a:tr h="568984">
                <a:tc>
                  <a:txBody>
                    <a:bodyPr/>
                    <a:lstStyle/>
                    <a:p>
                      <a:pPr algn="ctr" fontAlgn="base"/>
                      <a:r>
                        <a:rPr lang="en-US" sz="1600" b="0" dirty="0">
                          <a:solidFill>
                            <a:schemeClr val="tx1"/>
                          </a:solidFill>
                          <a:effectLst/>
                        </a:rPr>
                        <a:t>Germany Northeast​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263196076"/>
                  </a:ext>
                </a:extLst>
              </a:tr>
              <a:tr h="306219">
                <a:tc>
                  <a:txBody>
                    <a:bodyPr/>
                    <a:lstStyle/>
                    <a:p>
                      <a:pPr algn="ctr" fontAlgn="base"/>
                      <a:r>
                        <a:rPr lang="en-US" sz="1600" b="0" dirty="0">
                          <a:solidFill>
                            <a:schemeClr val="tx1"/>
                          </a:solidFill>
                          <a:effectLst/>
                        </a:rPr>
                        <a:t>East Asia​</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58798151"/>
                  </a:ext>
                </a:extLst>
              </a:tr>
              <a:tr h="306219">
                <a:tc>
                  <a:txBody>
                    <a:bodyPr/>
                    <a:lstStyle/>
                    <a:p>
                      <a:pPr algn="ctr" fontAlgn="base"/>
                      <a:r>
                        <a:rPr lang="en-US" sz="1600" b="0" dirty="0">
                          <a:solidFill>
                            <a:schemeClr val="tx1"/>
                          </a:solidFill>
                          <a:effectLst/>
                        </a:rPr>
                        <a:t>North China​</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943023007"/>
                  </a:ext>
                </a:extLst>
              </a:tr>
              <a:tr h="306219">
                <a:tc>
                  <a:txBody>
                    <a:bodyPr/>
                    <a:lstStyle/>
                    <a:p>
                      <a:pPr algn="ctr" fontAlgn="base"/>
                      <a:r>
                        <a:rPr lang="en-US" sz="1600" b="0" dirty="0">
                          <a:solidFill>
                            <a:schemeClr val="tx1"/>
                          </a:solidFill>
                          <a:effectLst/>
                        </a:rPr>
                        <a:t>Japan West​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175280"/>
                  </a:ext>
                </a:extLst>
              </a:tr>
              <a:tr h="306219">
                <a:tc>
                  <a:txBody>
                    <a:bodyPr/>
                    <a:lstStyle/>
                    <a:p>
                      <a:pPr algn="ctr" fontAlgn="base"/>
                      <a:r>
                        <a:rPr lang="en-US" sz="1600" b="0" dirty="0">
                          <a:solidFill>
                            <a:schemeClr val="tx1"/>
                          </a:solidFill>
                          <a:effectLst/>
                        </a:rPr>
                        <a:t>Australia East​</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4088797014"/>
                  </a:ext>
                </a:extLst>
              </a:tr>
              <a:tr h="306219">
                <a:tc>
                  <a:txBody>
                    <a:bodyPr/>
                    <a:lstStyle/>
                    <a:p>
                      <a:pPr algn="ctr" fontAlgn="base"/>
                      <a:r>
                        <a:rPr lang="en-US" sz="1600" b="0" dirty="0">
                          <a:solidFill>
                            <a:schemeClr val="tx1"/>
                          </a:solidFill>
                          <a:effectLst/>
                        </a:rPr>
                        <a:t>India Central​</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04315572"/>
                  </a:ext>
                </a:extLst>
              </a:tr>
              <a:tr h="566650">
                <a:tc>
                  <a:txBody>
                    <a:bodyPr/>
                    <a:lstStyle/>
                    <a:p>
                      <a:pPr algn="ctr" fontAlgn="base"/>
                      <a:r>
                        <a:rPr lang="en-US" sz="1600" b="0" dirty="0">
                          <a:solidFill>
                            <a:schemeClr val="tx1"/>
                          </a:solidFill>
                          <a:effectLst/>
                        </a:rPr>
                        <a:t>South Central US ​</a:t>
                      </a:r>
                      <a:endParaRPr lang="en-US" sz="1600" b="0" i="0" dirty="0">
                        <a:solidFill>
                          <a:schemeClr val="tx1"/>
                        </a:solidFill>
                        <a:effectLst/>
                        <a:latin typeface="Segoe UI Semilight" panose="020B0402040204020203" pitchFamily="34" charset="0"/>
                        <a:cs typeface="Segoe UI Semilight" panose="020B0402040204020203" pitchFamily="34" charset="0"/>
                      </a:endParaRPr>
                    </a:p>
                  </a:txBody>
                  <a:tcPr marL="27650" marR="27650" marT="13825" marB="138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856298458"/>
                  </a:ext>
                </a:extLst>
              </a:tr>
            </a:tbl>
          </a:graphicData>
        </a:graphic>
      </p:graphicFrame>
      <p:sp>
        <p:nvSpPr>
          <p:cNvPr id="4" name="Footer Placeholder 1">
            <a:extLst>
              <a:ext uri="{FF2B5EF4-FFF2-40B4-BE49-F238E27FC236}">
                <a16:creationId xmlns:a16="http://schemas.microsoft.com/office/drawing/2014/main" id="{4240E434-9668-4343-85DE-ED8115B07FDA}"/>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2207540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D1E33-63C6-4B58-9E69-FA65C538F754}"/>
              </a:ext>
            </a:extLst>
          </p:cNvPr>
          <p:cNvSpPr>
            <a:spLocks noGrp="1"/>
          </p:cNvSpPr>
          <p:nvPr>
            <p:ph type="title"/>
          </p:nvPr>
        </p:nvSpPr>
        <p:spPr/>
        <p:txBody>
          <a:bodyPr/>
          <a:lstStyle/>
          <a:p>
            <a:r>
              <a:rPr lang="en-US" sz="3921" dirty="0"/>
              <a:t>Availability Options</a:t>
            </a:r>
          </a:p>
        </p:txBody>
      </p:sp>
      <p:grpSp>
        <p:nvGrpSpPr>
          <p:cNvPr id="52" name="Group 51" descr="Three phase picture.  First phase on the left shows a single VM in the cloud, second phase shows several VM's running in an Availability Set, and third phase on the right showing VM's distributed across multiple regions.">
            <a:extLst>
              <a:ext uri="{FF2B5EF4-FFF2-40B4-BE49-F238E27FC236}">
                <a16:creationId xmlns:a16="http://schemas.microsoft.com/office/drawing/2014/main" id="{D8CEDAC8-6488-4905-8507-0E2C8F059862}"/>
              </a:ext>
            </a:extLst>
          </p:cNvPr>
          <p:cNvGrpSpPr/>
          <p:nvPr/>
        </p:nvGrpSpPr>
        <p:grpSpPr>
          <a:xfrm>
            <a:off x="639119" y="1507893"/>
            <a:ext cx="10913762" cy="4028635"/>
            <a:chOff x="639119" y="1753697"/>
            <a:chExt cx="10913762" cy="4028635"/>
          </a:xfrm>
        </p:grpSpPr>
        <p:sp>
          <p:nvSpPr>
            <p:cNvPr id="6" name="Freeform: Shape 5">
              <a:extLst>
                <a:ext uri="{FF2B5EF4-FFF2-40B4-BE49-F238E27FC236}">
                  <a16:creationId xmlns:a16="http://schemas.microsoft.com/office/drawing/2014/main" id="{C8CFEE28-AA80-4187-9DA6-664AD8EAEF28}"/>
                </a:ext>
              </a:extLst>
            </p:cNvPr>
            <p:cNvSpPr/>
            <p:nvPr/>
          </p:nvSpPr>
          <p:spPr bwMode="auto">
            <a:xfrm>
              <a:off x="639119" y="4962069"/>
              <a:ext cx="27410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12" name="Rectangle 11">
              <a:extLst>
                <a:ext uri="{FF2B5EF4-FFF2-40B4-BE49-F238E27FC236}">
                  <a16:creationId xmlns:a16="http://schemas.microsoft.com/office/drawing/2014/main" id="{542839BF-0F52-4ABD-A570-5F17F433DDBD}"/>
                </a:ext>
              </a:extLst>
            </p:cNvPr>
            <p:cNvSpPr/>
            <p:nvPr/>
          </p:nvSpPr>
          <p:spPr>
            <a:xfrm>
              <a:off x="639119" y="5054435"/>
              <a:ext cx="2741089" cy="523220"/>
            </a:xfrm>
            <a:prstGeom prst="rect">
              <a:avLst/>
            </a:prstGeom>
          </p:spPr>
          <p:txBody>
            <a:bodyPr wrap="square">
              <a:spAutoFit/>
            </a:bodyPr>
            <a:lstStyle/>
            <a:p>
              <a:pPr algn="ctr" defTabSz="896354">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cs typeface="Segoe UI Semibold" panose="020B0702040204020203" pitchFamily="34" charset="0"/>
                </a:rPr>
                <a:t>SINGLE VM</a:t>
              </a:r>
              <a:endPar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endParaRP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ea typeface="+mn-ea"/>
                </a:rPr>
                <a:t>Easier lift and shift</a:t>
              </a:r>
            </a:p>
          </p:txBody>
        </p:sp>
        <p:sp>
          <p:nvSpPr>
            <p:cNvPr id="15" name="Rectangle 365">
              <a:extLst>
                <a:ext uri="{FF2B5EF4-FFF2-40B4-BE49-F238E27FC236}">
                  <a16:creationId xmlns:a16="http://schemas.microsoft.com/office/drawing/2014/main" id="{E406852C-3B6F-4AE9-89FE-8DE4C82F78D1}"/>
                </a:ext>
              </a:extLst>
            </p:cNvPr>
            <p:cNvSpPr>
              <a:spLocks noChangeArrowheads="1"/>
            </p:cNvSpPr>
            <p:nvPr/>
          </p:nvSpPr>
          <p:spPr bwMode="auto">
            <a:xfrm>
              <a:off x="683068" y="1753697"/>
              <a:ext cx="2741089" cy="5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896354" eaLnBrk="1" hangingPunct="1">
                <a:defRPr/>
              </a:pPr>
              <a:r>
                <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cs typeface="Segoe UI Semibold" panose="020B0702040204020203" pitchFamily="34" charset="0"/>
                </a:rPr>
                <a:t>VM SLA</a:t>
              </a:r>
              <a:endPar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n-lt"/>
                <a:ea typeface="+mn-ea"/>
                <a:cs typeface="Segoe UI" panose="020B0502040204020203" pitchFamily="34" charset="0"/>
              </a:endParaRPr>
            </a:p>
            <a:p>
              <a:pPr marL="0" marR="0" lvl="0" indent="0" algn="ctr" defTabSz="896354"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n-lt"/>
                  <a:ea typeface="+mn-ea"/>
                  <a:cs typeface="Segoe UI" panose="020B0502040204020203" pitchFamily="34" charset="0"/>
                </a:rPr>
                <a:t>99.9% </a:t>
              </a:r>
              <a:r>
                <a:rPr kumimoji="0" lang="en-US" alt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mn-lt"/>
                  <a:ea typeface="+mn-ea"/>
                </a:rPr>
                <a:t>with Premium Storage</a:t>
              </a:r>
              <a:endPar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n-lt"/>
                <a:ea typeface="+mn-ea"/>
              </a:endParaRPr>
            </a:p>
          </p:txBody>
        </p:sp>
        <p:sp>
          <p:nvSpPr>
            <p:cNvPr id="28" name="Freeform: Shape 27">
              <a:extLst>
                <a:ext uri="{FF2B5EF4-FFF2-40B4-BE49-F238E27FC236}">
                  <a16:creationId xmlns:a16="http://schemas.microsoft.com/office/drawing/2014/main" id="{1D1B7222-CC0D-4FD6-AA74-095F1C2E5CE6}"/>
                </a:ext>
              </a:extLst>
            </p:cNvPr>
            <p:cNvSpPr/>
            <p:nvPr/>
          </p:nvSpPr>
          <p:spPr bwMode="auto">
            <a:xfrm flipV="1">
              <a:off x="639119" y="2299825"/>
              <a:ext cx="2741087"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41" name="PC1_E977">
              <a:extLst>
                <a:ext uri="{FF2B5EF4-FFF2-40B4-BE49-F238E27FC236}">
                  <a16:creationId xmlns:a16="http://schemas.microsoft.com/office/drawing/2014/main" id="{05BCE54E-DA0E-4BF0-BA0A-4DE9A18587D9}"/>
                </a:ext>
              </a:extLst>
            </p:cNvPr>
            <p:cNvSpPr>
              <a:spLocks noChangeAspect="1" noEditPoints="1"/>
            </p:cNvSpPr>
            <p:nvPr/>
          </p:nvSpPr>
          <p:spPr bwMode="auto">
            <a:xfrm>
              <a:off x="933694" y="2629463"/>
              <a:ext cx="2239838" cy="2076162"/>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gra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E13D51CB-62C9-4BD6-B804-E9B898F40A34}"/>
                </a:ext>
              </a:extLst>
            </p:cNvPr>
            <p:cNvSpPr/>
            <p:nvPr/>
          </p:nvSpPr>
          <p:spPr bwMode="auto">
            <a:xfrm>
              <a:off x="7990882" y="4962069"/>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6" name="Rectangle 25">
              <a:extLst>
                <a:ext uri="{FF2B5EF4-FFF2-40B4-BE49-F238E27FC236}">
                  <a16:creationId xmlns:a16="http://schemas.microsoft.com/office/drawing/2014/main" id="{F29F91C1-7DD7-4F3E-A9D7-9FD218EC2450}"/>
                </a:ext>
              </a:extLst>
            </p:cNvPr>
            <p:cNvSpPr/>
            <p:nvPr/>
          </p:nvSpPr>
          <p:spPr>
            <a:xfrm>
              <a:off x="7986568" y="5043668"/>
              <a:ext cx="3561999" cy="738664"/>
            </a:xfrm>
            <a:prstGeom prst="rect">
              <a:avLst/>
            </a:prstGeom>
          </p:spPr>
          <p:txBody>
            <a:bodyPr wrap="square">
              <a:spAutoFit/>
            </a:bodyPr>
            <a:lstStyle/>
            <a:p>
              <a:pPr algn="ctr" defTabSz="896354">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cs typeface="Segoe UI Semibold" panose="020B0702040204020203" pitchFamily="34" charset="0"/>
                </a:rPr>
                <a:t>REGION PAIRS</a:t>
              </a:r>
              <a:endPar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endParaRP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ea typeface="+mn-ea"/>
                </a:rPr>
                <a:t>Regional protection within Data Residency Boundaries</a:t>
              </a:r>
            </a:p>
          </p:txBody>
        </p:sp>
        <p:sp>
          <p:nvSpPr>
            <p:cNvPr id="31" name="Freeform: Shape 30">
              <a:extLst>
                <a:ext uri="{FF2B5EF4-FFF2-40B4-BE49-F238E27FC236}">
                  <a16:creationId xmlns:a16="http://schemas.microsoft.com/office/drawing/2014/main" id="{6D58DF6F-F4F6-4434-9F42-6F1AF2304DE7}"/>
                </a:ext>
              </a:extLst>
            </p:cNvPr>
            <p:cNvSpPr/>
            <p:nvPr/>
          </p:nvSpPr>
          <p:spPr bwMode="auto">
            <a:xfrm>
              <a:off x="7990882" y="2299825"/>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9" name="Rectangle 362">
              <a:extLst>
                <a:ext uri="{FF2B5EF4-FFF2-40B4-BE49-F238E27FC236}">
                  <a16:creationId xmlns:a16="http://schemas.microsoft.com/office/drawing/2014/main" id="{EA50117F-28D2-4058-B941-79C44F7DDF37}"/>
                </a:ext>
              </a:extLst>
            </p:cNvPr>
            <p:cNvSpPr>
              <a:spLocks noChangeArrowheads="1"/>
            </p:cNvSpPr>
            <p:nvPr/>
          </p:nvSpPr>
          <p:spPr bwMode="auto">
            <a:xfrm>
              <a:off x="7986567" y="1757900"/>
              <a:ext cx="3561999" cy="304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54"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MULTI-REGION DISASTER RECOVERY</a:t>
              </a:r>
            </a:p>
          </p:txBody>
        </p:sp>
        <p:grpSp>
          <p:nvGrpSpPr>
            <p:cNvPr id="5" name="Group 4">
              <a:extLst>
                <a:ext uri="{FF2B5EF4-FFF2-40B4-BE49-F238E27FC236}">
                  <a16:creationId xmlns:a16="http://schemas.microsoft.com/office/drawing/2014/main" id="{20B62707-FB7B-43CA-BC0D-7857B566D30A}"/>
                </a:ext>
              </a:extLst>
            </p:cNvPr>
            <p:cNvGrpSpPr/>
            <p:nvPr/>
          </p:nvGrpSpPr>
          <p:grpSpPr>
            <a:xfrm>
              <a:off x="8022946" y="2672490"/>
              <a:ext cx="3525621" cy="1968572"/>
              <a:chOff x="6183185" y="2526144"/>
              <a:chExt cx="2627152" cy="1430917"/>
            </a:xfrm>
          </p:grpSpPr>
          <p:sp>
            <p:nvSpPr>
              <p:cNvPr id="58" name="Freeform 11">
                <a:extLst>
                  <a:ext uri="{FF2B5EF4-FFF2-40B4-BE49-F238E27FC236}">
                    <a16:creationId xmlns:a16="http://schemas.microsoft.com/office/drawing/2014/main" id="{354CE7FD-1E1D-469C-93DB-93C7A02E3961}"/>
                  </a:ext>
                </a:extLst>
              </p:cNvPr>
              <p:cNvSpPr>
                <a:spLocks/>
              </p:cNvSpPr>
              <p:nvPr/>
            </p:nvSpPr>
            <p:spPr bwMode="auto">
              <a:xfrm>
                <a:off x="7806822" y="3089594"/>
                <a:ext cx="543841" cy="402875"/>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59" name="Freeform 11">
                <a:extLst>
                  <a:ext uri="{FF2B5EF4-FFF2-40B4-BE49-F238E27FC236}">
                    <a16:creationId xmlns:a16="http://schemas.microsoft.com/office/drawing/2014/main" id="{42C20B2E-6AD8-4352-A210-78AABD4AF724}"/>
                  </a:ext>
                </a:extLst>
              </p:cNvPr>
              <p:cNvSpPr>
                <a:spLocks/>
              </p:cNvSpPr>
              <p:nvPr/>
            </p:nvSpPr>
            <p:spPr bwMode="auto">
              <a:xfrm>
                <a:off x="6642861" y="3089594"/>
                <a:ext cx="543841" cy="402875"/>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0" name="Freeform: Shape 59">
                <a:extLst>
                  <a:ext uri="{FF2B5EF4-FFF2-40B4-BE49-F238E27FC236}">
                    <a16:creationId xmlns:a16="http://schemas.microsoft.com/office/drawing/2014/main" id="{448185C4-5019-45BF-82EE-BF5084DB4B29}"/>
                  </a:ext>
                </a:extLst>
              </p:cNvPr>
              <p:cNvSpPr/>
              <p:nvPr/>
            </p:nvSpPr>
            <p:spPr bwMode="auto">
              <a:xfrm>
                <a:off x="7274929" y="3291031"/>
                <a:ext cx="443667"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61" name="Rectangle 60">
                <a:extLst>
                  <a:ext uri="{FF2B5EF4-FFF2-40B4-BE49-F238E27FC236}">
                    <a16:creationId xmlns:a16="http://schemas.microsoft.com/office/drawing/2014/main" id="{9C7CD9A6-6E55-4AB5-828F-D665C8D12687}"/>
                  </a:ext>
                </a:extLst>
              </p:cNvPr>
              <p:cNvSpPr/>
              <p:nvPr/>
            </p:nvSpPr>
            <p:spPr bwMode="auto">
              <a:xfrm>
                <a:off x="6183185" y="2526144"/>
                <a:ext cx="2627152" cy="1430917"/>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2" name="Rectangle 61">
                <a:extLst>
                  <a:ext uri="{FF2B5EF4-FFF2-40B4-BE49-F238E27FC236}">
                    <a16:creationId xmlns:a16="http://schemas.microsoft.com/office/drawing/2014/main" id="{B5B59BA0-BF3D-442B-811A-0E1B5027A07D}"/>
                  </a:ext>
                </a:extLst>
              </p:cNvPr>
              <p:cNvSpPr/>
              <p:nvPr/>
            </p:nvSpPr>
            <p:spPr bwMode="auto">
              <a:xfrm>
                <a:off x="6470958" y="2607252"/>
                <a:ext cx="887647" cy="39858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770">
                          <a:srgbClr val="353535"/>
                        </a:gs>
                        <a:gs pos="98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1</a:t>
                </a:r>
              </a:p>
            </p:txBody>
          </p:sp>
          <p:sp>
            <p:nvSpPr>
              <p:cNvPr id="64" name="Rectangle 63">
                <a:extLst>
                  <a:ext uri="{FF2B5EF4-FFF2-40B4-BE49-F238E27FC236}">
                    <a16:creationId xmlns:a16="http://schemas.microsoft.com/office/drawing/2014/main" id="{C22FD308-6140-4DD8-9CF8-6011167F5430}"/>
                  </a:ext>
                </a:extLst>
              </p:cNvPr>
              <p:cNvSpPr/>
              <p:nvPr/>
            </p:nvSpPr>
            <p:spPr bwMode="auto">
              <a:xfrm>
                <a:off x="7634919" y="2594392"/>
                <a:ext cx="887647" cy="39858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770">
                          <a:srgbClr val="353535"/>
                        </a:gs>
                        <a:gs pos="9800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Region 2</a:t>
                </a:r>
              </a:p>
            </p:txBody>
          </p:sp>
        </p:grpSp>
        <p:sp>
          <p:nvSpPr>
            <p:cNvPr id="8" name="Freeform: Shape 7">
              <a:extLst>
                <a:ext uri="{FF2B5EF4-FFF2-40B4-BE49-F238E27FC236}">
                  <a16:creationId xmlns:a16="http://schemas.microsoft.com/office/drawing/2014/main" id="{6F14173F-3CB1-4A4D-A8CF-1057BCBAC0F7}"/>
                </a:ext>
              </a:extLst>
            </p:cNvPr>
            <p:cNvSpPr/>
            <p:nvPr/>
          </p:nvSpPr>
          <p:spPr bwMode="auto">
            <a:xfrm>
              <a:off x="3743817" y="4962069"/>
              <a:ext cx="387914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22" name="Rectangle 21">
              <a:extLst>
                <a:ext uri="{FF2B5EF4-FFF2-40B4-BE49-F238E27FC236}">
                  <a16:creationId xmlns:a16="http://schemas.microsoft.com/office/drawing/2014/main" id="{7FF6A33F-CB65-4809-A907-A7B1AAEDA725}"/>
                </a:ext>
              </a:extLst>
            </p:cNvPr>
            <p:cNvSpPr/>
            <p:nvPr/>
          </p:nvSpPr>
          <p:spPr>
            <a:xfrm>
              <a:off x="3743817" y="5023649"/>
              <a:ext cx="3879144" cy="523220"/>
            </a:xfrm>
            <a:prstGeom prst="rect">
              <a:avLst/>
            </a:prstGeom>
          </p:spPr>
          <p:txBody>
            <a:bodyPr wrap="square">
              <a:spAutoFit/>
            </a:bodyPr>
            <a:lstStyle/>
            <a:p>
              <a:pPr algn="ctr" defTabSz="896354">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cs typeface="Segoe UI Semibold" panose="020B0702040204020203" pitchFamily="34" charset="0"/>
                </a:rPr>
                <a:t>AVAILABILITY ZONES</a:t>
              </a:r>
              <a:endPar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mj-lt"/>
                <a:ea typeface="+mn-ea"/>
              </a:endParaRPr>
            </a:p>
            <a:p>
              <a:pPr marL="0" marR="0" lvl="0" indent="0" algn="ctr" defTabSz="896354"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78761">
                        <a:srgbClr val="353535"/>
                      </a:gs>
                      <a:gs pos="0">
                        <a:srgbClr val="353535"/>
                      </a:gs>
                    </a:gsLst>
                    <a:lin ang="5400000" scaled="0"/>
                  </a:gradFill>
                  <a:effectLst/>
                  <a:uLnTx/>
                  <a:uFillTx/>
                  <a:ea typeface="+mn-ea"/>
                </a:rPr>
                <a:t>Protection from entire datacenter failures</a:t>
              </a:r>
            </a:p>
          </p:txBody>
        </p:sp>
        <p:sp>
          <p:nvSpPr>
            <p:cNvPr id="30" name="Freeform: Shape 29">
              <a:extLst>
                <a:ext uri="{FF2B5EF4-FFF2-40B4-BE49-F238E27FC236}">
                  <a16:creationId xmlns:a16="http://schemas.microsoft.com/office/drawing/2014/main" id="{8E9E16CB-CD08-4660-942B-4CB1A5400F11}"/>
                </a:ext>
              </a:extLst>
            </p:cNvPr>
            <p:cNvSpPr/>
            <p:nvPr/>
          </p:nvSpPr>
          <p:spPr bwMode="auto">
            <a:xfrm>
              <a:off x="3743817" y="2299825"/>
              <a:ext cx="3879144"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36" name="Rectangle 362">
              <a:extLst>
                <a:ext uri="{FF2B5EF4-FFF2-40B4-BE49-F238E27FC236}">
                  <a16:creationId xmlns:a16="http://schemas.microsoft.com/office/drawing/2014/main" id="{5D069575-3D1A-455D-AA42-E0E15F785F75}"/>
                </a:ext>
              </a:extLst>
            </p:cNvPr>
            <p:cNvSpPr>
              <a:spLocks noChangeArrowheads="1"/>
            </p:cNvSpPr>
            <p:nvPr/>
          </p:nvSpPr>
          <p:spPr bwMode="auto">
            <a:xfrm>
              <a:off x="3730632" y="1753697"/>
              <a:ext cx="3879143" cy="519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896354" rtl="0" eaLnBrk="1" fontAlgn="base" latinLnBrk="0" hangingPunct="1">
                <a:lnSpc>
                  <a:spcPct val="100000"/>
                </a:lnSpc>
                <a:spcBef>
                  <a:spcPct val="0"/>
                </a:spcBef>
                <a:spcAft>
                  <a:spcPct val="0"/>
                </a:spcAft>
                <a:buClrTx/>
                <a:buSzTx/>
                <a:buFontTx/>
                <a:buNone/>
                <a:tabLst/>
                <a:defRPr/>
              </a:pPr>
              <a:r>
                <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VM SLA</a:t>
              </a:r>
            </a:p>
            <a:p>
              <a:pPr algn="ctr" defTabSz="896354" eaLnBrk="1" hangingPunct="1">
                <a:defRPr/>
              </a:pPr>
              <a:r>
                <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99.99% </a:t>
              </a:r>
              <a:endParaRPr kumimoji="0" lang="en-US" altLang="en-US" sz="14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light"/>
                <a:ea typeface="+mn-ea"/>
              </a:endParaRPr>
            </a:p>
          </p:txBody>
        </p:sp>
        <p:grpSp>
          <p:nvGrpSpPr>
            <p:cNvPr id="4" name="Group 3">
              <a:extLst>
                <a:ext uri="{FF2B5EF4-FFF2-40B4-BE49-F238E27FC236}">
                  <a16:creationId xmlns:a16="http://schemas.microsoft.com/office/drawing/2014/main" id="{D53A1EB4-E62E-494C-B98E-5F35B03F7ED6}"/>
                </a:ext>
              </a:extLst>
            </p:cNvPr>
            <p:cNvGrpSpPr/>
            <p:nvPr/>
          </p:nvGrpSpPr>
          <p:grpSpPr>
            <a:xfrm>
              <a:off x="4200237" y="2576743"/>
              <a:ext cx="2939934" cy="2120031"/>
              <a:chOff x="3005784" y="2526144"/>
              <a:chExt cx="1984311" cy="1430917"/>
            </a:xfrm>
          </p:grpSpPr>
          <p:sp>
            <p:nvSpPr>
              <p:cNvPr id="65" name="Freeform 11">
                <a:extLst>
                  <a:ext uri="{FF2B5EF4-FFF2-40B4-BE49-F238E27FC236}">
                    <a16:creationId xmlns:a16="http://schemas.microsoft.com/office/drawing/2014/main" id="{C367DE45-DA53-40F0-876A-699C18141EFD}"/>
                  </a:ext>
                </a:extLst>
              </p:cNvPr>
              <p:cNvSpPr>
                <a:spLocks/>
              </p:cNvSpPr>
              <p:nvPr/>
            </p:nvSpPr>
            <p:spPr bwMode="auto">
              <a:xfrm>
                <a:off x="3005784" y="2526144"/>
                <a:ext cx="1984311" cy="143091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66" name="Rectangle 65">
                <a:extLst>
                  <a:ext uri="{FF2B5EF4-FFF2-40B4-BE49-F238E27FC236}">
                    <a16:creationId xmlns:a16="http://schemas.microsoft.com/office/drawing/2014/main" id="{576ED55F-90A5-499D-BBB8-CD8189F30A26}"/>
                  </a:ext>
                </a:extLst>
              </p:cNvPr>
              <p:cNvSpPr/>
              <p:nvPr/>
            </p:nvSpPr>
            <p:spPr bwMode="auto">
              <a:xfrm rot="5400000">
                <a:off x="2880435" y="3045660"/>
                <a:ext cx="835521"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7" name="monitor">
                <a:extLst>
                  <a:ext uri="{FF2B5EF4-FFF2-40B4-BE49-F238E27FC236}">
                    <a16:creationId xmlns:a16="http://schemas.microsoft.com/office/drawing/2014/main" id="{69C20AB9-F19C-491F-BA81-DE58455D0E85}"/>
                  </a:ext>
                </a:extLst>
              </p:cNvPr>
              <p:cNvSpPr>
                <a:spLocks noChangeAspect="1" noEditPoints="1"/>
              </p:cNvSpPr>
              <p:nvPr/>
            </p:nvSpPr>
            <p:spPr bwMode="auto">
              <a:xfrm>
                <a:off x="3130261" y="2926859"/>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8" name="monitor">
                <a:extLst>
                  <a:ext uri="{FF2B5EF4-FFF2-40B4-BE49-F238E27FC236}">
                    <a16:creationId xmlns:a16="http://schemas.microsoft.com/office/drawing/2014/main" id="{D0025875-75AD-46FF-A03E-BA4D744FEB8A}"/>
                  </a:ext>
                </a:extLst>
              </p:cNvPr>
              <p:cNvSpPr>
                <a:spLocks noChangeAspect="1" noEditPoints="1"/>
              </p:cNvSpPr>
              <p:nvPr/>
            </p:nvSpPr>
            <p:spPr bwMode="auto">
              <a:xfrm>
                <a:off x="3130261" y="3284433"/>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9" name="Rectangle 68">
                <a:extLst>
                  <a:ext uri="{FF2B5EF4-FFF2-40B4-BE49-F238E27FC236}">
                    <a16:creationId xmlns:a16="http://schemas.microsoft.com/office/drawing/2014/main" id="{420C9F38-4BB9-47AC-82F5-940C586F280D}"/>
                  </a:ext>
                </a:extLst>
              </p:cNvPr>
              <p:cNvSpPr/>
              <p:nvPr/>
            </p:nvSpPr>
            <p:spPr bwMode="auto">
              <a:xfrm rot="5400000">
                <a:off x="3559578" y="2824992"/>
                <a:ext cx="835521"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0" name="monitor">
                <a:extLst>
                  <a:ext uri="{FF2B5EF4-FFF2-40B4-BE49-F238E27FC236}">
                    <a16:creationId xmlns:a16="http://schemas.microsoft.com/office/drawing/2014/main" id="{04FC05E3-9FED-49F4-92F0-BE09CFF5009B}"/>
                  </a:ext>
                </a:extLst>
              </p:cNvPr>
              <p:cNvSpPr>
                <a:spLocks noChangeAspect="1" noEditPoints="1"/>
              </p:cNvSpPr>
              <p:nvPr/>
            </p:nvSpPr>
            <p:spPr bwMode="auto">
              <a:xfrm>
                <a:off x="3809404" y="2706190"/>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1" name="monitor">
                <a:extLst>
                  <a:ext uri="{FF2B5EF4-FFF2-40B4-BE49-F238E27FC236}">
                    <a16:creationId xmlns:a16="http://schemas.microsoft.com/office/drawing/2014/main" id="{57132751-AD31-463B-A7EF-EF1BF5F9C063}"/>
                  </a:ext>
                </a:extLst>
              </p:cNvPr>
              <p:cNvSpPr>
                <a:spLocks noChangeAspect="1" noEditPoints="1"/>
              </p:cNvSpPr>
              <p:nvPr/>
            </p:nvSpPr>
            <p:spPr bwMode="auto">
              <a:xfrm>
                <a:off x="3809404" y="3063764"/>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2" name="Rectangle 71">
                <a:extLst>
                  <a:ext uri="{FF2B5EF4-FFF2-40B4-BE49-F238E27FC236}">
                    <a16:creationId xmlns:a16="http://schemas.microsoft.com/office/drawing/2014/main" id="{1254A47F-4ACE-49D2-8224-CC92F1B8ACE9}"/>
                  </a:ext>
                </a:extLst>
              </p:cNvPr>
              <p:cNvSpPr/>
              <p:nvPr/>
            </p:nvSpPr>
            <p:spPr bwMode="auto">
              <a:xfrm rot="5400000">
                <a:off x="4310893" y="3025160"/>
                <a:ext cx="835521" cy="454715"/>
              </a:xfrm>
              <a:prstGeom prst="rect">
                <a:avLst/>
              </a:prstGeom>
              <a:solidFill>
                <a:schemeClr val="bg1"/>
              </a:solid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5735" tIns="140588" rIns="175735" bIns="140588" numCol="1" spcCol="0" rtlCol="0" fromWordArt="0" anchor="t" anchorCtr="0" forceAA="0" compatLnSpc="1">
                <a:prstTxWarp prst="textNoShape">
                  <a:avLst/>
                </a:prstTxWarp>
                <a:noAutofit/>
              </a:bodyPr>
              <a:lstStyle/>
              <a:p>
                <a:pPr marL="0" marR="0" lvl="0" indent="0" algn="ctr" defTabSz="89593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3" name="monitor">
                <a:extLst>
                  <a:ext uri="{FF2B5EF4-FFF2-40B4-BE49-F238E27FC236}">
                    <a16:creationId xmlns:a16="http://schemas.microsoft.com/office/drawing/2014/main" id="{81C9059D-222B-490B-9B6F-EB93F6A70C47}"/>
                  </a:ext>
                </a:extLst>
              </p:cNvPr>
              <p:cNvSpPr>
                <a:spLocks noChangeAspect="1" noEditPoints="1"/>
              </p:cNvSpPr>
              <p:nvPr/>
            </p:nvSpPr>
            <p:spPr bwMode="auto">
              <a:xfrm>
                <a:off x="4560718" y="2906359"/>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74" name="monitor">
                <a:extLst>
                  <a:ext uri="{FF2B5EF4-FFF2-40B4-BE49-F238E27FC236}">
                    <a16:creationId xmlns:a16="http://schemas.microsoft.com/office/drawing/2014/main" id="{D130BF16-B558-4D2D-A609-BC32EC9A6BD1}"/>
                  </a:ext>
                </a:extLst>
              </p:cNvPr>
              <p:cNvSpPr>
                <a:spLocks noChangeAspect="1" noEditPoints="1"/>
              </p:cNvSpPr>
              <p:nvPr/>
            </p:nvSpPr>
            <p:spPr bwMode="auto">
              <a:xfrm>
                <a:off x="4560718" y="3263933"/>
                <a:ext cx="335871" cy="298130"/>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spTree>
    <p:extLst>
      <p:ext uri="{BB962C8B-B14F-4D97-AF65-F5344CB8AC3E}">
        <p14:creationId xmlns:p14="http://schemas.microsoft.com/office/powerpoint/2010/main" val="25961611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Availability zones</a:t>
            </a:r>
          </a:p>
        </p:txBody>
      </p:sp>
      <p:sp>
        <p:nvSpPr>
          <p:cNvPr id="6" name="Text Placeholder 5"/>
          <p:cNvSpPr>
            <a:spLocks noGrp="1"/>
          </p:cNvSpPr>
          <p:nvPr>
            <p:ph sz="half" idx="1"/>
          </p:nvPr>
        </p:nvSpPr>
        <p:spPr/>
        <p:txBody>
          <a:bodyPr vert="horz" wrap="square" lIns="0" tIns="91440" rIns="146304" bIns="91440" rtlCol="0" anchor="t">
            <a:spAutoFit/>
          </a:bodyPr>
          <a:lstStyle/>
          <a:p>
            <a:pPr marL="342900" indent="-342900">
              <a:buFont typeface="Arial" panose="020B0604020202020204" pitchFamily="34" charset="0"/>
              <a:buChar char="•"/>
            </a:pPr>
            <a:r>
              <a:rPr lang="en-IE" dirty="0">
                <a:latin typeface="+mn-lt"/>
              </a:rPr>
              <a:t>Provide protection against downtime due to datacenter failure.</a:t>
            </a:r>
          </a:p>
          <a:p>
            <a:pPr marL="342900" indent="-342900">
              <a:buFont typeface="Arial" panose="020B0604020202020204" pitchFamily="34" charset="0"/>
              <a:buChar char="•"/>
            </a:pPr>
            <a:r>
              <a:rPr lang="en-IE" dirty="0">
                <a:latin typeface="+mn-lt"/>
              </a:rPr>
              <a:t>Physically separate datacenters within the same region.</a:t>
            </a:r>
          </a:p>
          <a:p>
            <a:pPr marL="342900" indent="-342900">
              <a:buFont typeface="Arial" panose="020B0604020202020204" pitchFamily="34" charset="0"/>
              <a:buChar char="•"/>
            </a:pPr>
            <a:r>
              <a:rPr lang="en-IE" dirty="0">
                <a:latin typeface="+mn-lt"/>
              </a:rPr>
              <a:t>Each datacenter is equipped with independent power, cooling, and networking.</a:t>
            </a:r>
            <a:r>
              <a:rPr lang="en-IE" dirty="0"/>
              <a:t> </a:t>
            </a:r>
            <a:endParaRPr lang="en-IE" dirty="0">
              <a:latin typeface="+mn-lt"/>
            </a:endParaRPr>
          </a:p>
          <a:p>
            <a:pPr marL="342900" indent="-342900">
              <a:buFont typeface="Arial" panose="020B0604020202020204" pitchFamily="34" charset="0"/>
              <a:buChar char="•"/>
            </a:pPr>
            <a:r>
              <a:rPr lang="en-IE" dirty="0">
                <a:latin typeface="+mn-lt"/>
              </a:rPr>
              <a:t>Connected through private </a:t>
            </a:r>
            <a:r>
              <a:rPr lang="en-IE" dirty="0" err="1">
                <a:latin typeface="+mn-lt"/>
              </a:rPr>
              <a:t>fiber</a:t>
            </a:r>
            <a:r>
              <a:rPr lang="en-IE" dirty="0">
                <a:latin typeface="+mn-lt"/>
              </a:rPr>
              <a:t>-optic networks.</a:t>
            </a:r>
          </a:p>
        </p:txBody>
      </p:sp>
      <p:sp>
        <p:nvSpPr>
          <p:cNvPr id="2" name="Content Placeholder 1">
            <a:extLst>
              <a:ext uri="{FF2B5EF4-FFF2-40B4-BE49-F238E27FC236}">
                <a16:creationId xmlns:a16="http://schemas.microsoft.com/office/drawing/2014/main" id="{20E71813-97BD-1E59-F1FF-FF93FB2331ED}"/>
              </a:ext>
            </a:extLst>
          </p:cNvPr>
          <p:cNvSpPr>
            <a:spLocks noGrp="1"/>
          </p:cNvSpPr>
          <p:nvPr>
            <p:ph sz="half" idx="2"/>
          </p:nvPr>
        </p:nvSpPr>
        <p:spPr/>
        <p:txBody>
          <a:bodyPr/>
          <a:lstStyle/>
          <a:p>
            <a:endParaRPr lang="it-IT"/>
          </a:p>
        </p:txBody>
      </p:sp>
      <p:grpSp>
        <p:nvGrpSpPr>
          <p:cNvPr id="5" name="Group 4" descr="Conceptual graphic containing a box entitled Azure region and within that box re three separate pictures of Availability zones, each with arrows point to the other two so show connectivity.">
            <a:extLst>
              <a:ext uri="{FF2B5EF4-FFF2-40B4-BE49-F238E27FC236}">
                <a16:creationId xmlns:a16="http://schemas.microsoft.com/office/drawing/2014/main" id="{3AEDB905-FC8D-448D-AC0A-15F4C45D8B15}"/>
              </a:ext>
            </a:extLst>
          </p:cNvPr>
          <p:cNvGrpSpPr/>
          <p:nvPr/>
        </p:nvGrpSpPr>
        <p:grpSpPr>
          <a:xfrm>
            <a:off x="7050529" y="1255870"/>
            <a:ext cx="4719046" cy="4189761"/>
            <a:chOff x="6818439" y="1571306"/>
            <a:chExt cx="4785298" cy="4248581"/>
          </a:xfrm>
        </p:grpSpPr>
        <p:grpSp>
          <p:nvGrpSpPr>
            <p:cNvPr id="7" name="Group 6">
              <a:extLst>
                <a:ext uri="{FF2B5EF4-FFF2-40B4-BE49-F238E27FC236}">
                  <a16:creationId xmlns:a16="http://schemas.microsoft.com/office/drawing/2014/main" id="{4DADC3C6-7E2B-431E-80AD-8E39793EC04B}"/>
                </a:ext>
              </a:extLst>
            </p:cNvPr>
            <p:cNvGrpSpPr/>
            <p:nvPr/>
          </p:nvGrpSpPr>
          <p:grpSpPr>
            <a:xfrm>
              <a:off x="7117431" y="2517295"/>
              <a:ext cx="1691584" cy="999225"/>
              <a:chOff x="6999098" y="4432150"/>
              <a:chExt cx="1691584" cy="999225"/>
            </a:xfrm>
          </p:grpSpPr>
          <p:pic>
            <p:nvPicPr>
              <p:cNvPr id="23" name="Picture 22" descr="diagram of three fault domains, FD0, FD1 and FD1. FD0 contains one UD 0 and FD1 contains two update domains, UD1 and UD2.">
                <a:extLst>
                  <a:ext uri="{FF2B5EF4-FFF2-40B4-BE49-F238E27FC236}">
                    <a16:creationId xmlns:a16="http://schemas.microsoft.com/office/drawing/2014/main" id="{59A63A6C-4FD2-435A-A924-75784D6AFF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4" name="Picture 23" descr="diagram of three fault domains, FD0, FD1 and FD1. FD0 contains one UD 0 and FD1 contains two update domains, UD1 and UD2.">
                <a:extLst>
                  <a:ext uri="{FF2B5EF4-FFF2-40B4-BE49-F238E27FC236}">
                    <a16:creationId xmlns:a16="http://schemas.microsoft.com/office/drawing/2014/main" id="{33D9E7F5-BEF0-4433-B11F-A53824A7A1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8" name="Group 7">
              <a:extLst>
                <a:ext uri="{FF2B5EF4-FFF2-40B4-BE49-F238E27FC236}">
                  <a16:creationId xmlns:a16="http://schemas.microsoft.com/office/drawing/2014/main" id="{921F8F84-DD3C-48AE-87D9-64E79023DDE7}"/>
                </a:ext>
              </a:extLst>
            </p:cNvPr>
            <p:cNvGrpSpPr/>
            <p:nvPr/>
          </p:nvGrpSpPr>
          <p:grpSpPr>
            <a:xfrm>
              <a:off x="9586238" y="2513688"/>
              <a:ext cx="1691584" cy="999225"/>
              <a:chOff x="6999098" y="4432150"/>
              <a:chExt cx="1691584" cy="999225"/>
            </a:xfrm>
          </p:grpSpPr>
          <p:pic>
            <p:nvPicPr>
              <p:cNvPr id="21" name="Picture 20" descr="diagram of three fault domains, FD0, FD1 and FD1. FD0 contains one UD 0 and FD1 contains two update domains, UD1 and UD2.">
                <a:extLst>
                  <a:ext uri="{FF2B5EF4-FFF2-40B4-BE49-F238E27FC236}">
                    <a16:creationId xmlns:a16="http://schemas.microsoft.com/office/drawing/2014/main" id="{27DD964D-B9C7-449F-8749-704A22005B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2" name="Picture 21" descr="diagram of three fault domains, FD0, FD1 and FD1. FD0 contains one UD 0 and FD1 contains two update domains, UD1 and UD2.">
                <a:extLst>
                  <a:ext uri="{FF2B5EF4-FFF2-40B4-BE49-F238E27FC236}">
                    <a16:creationId xmlns:a16="http://schemas.microsoft.com/office/drawing/2014/main" id="{EF911D1C-93E1-4852-9B3A-C1BB751553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grpSp>
          <p:nvGrpSpPr>
            <p:cNvPr id="9" name="Group 8">
              <a:extLst>
                <a:ext uri="{FF2B5EF4-FFF2-40B4-BE49-F238E27FC236}">
                  <a16:creationId xmlns:a16="http://schemas.microsoft.com/office/drawing/2014/main" id="{22360E82-8941-4388-8D8C-6A94D5EA18A1}"/>
                </a:ext>
              </a:extLst>
            </p:cNvPr>
            <p:cNvGrpSpPr/>
            <p:nvPr/>
          </p:nvGrpSpPr>
          <p:grpSpPr>
            <a:xfrm>
              <a:off x="8425270" y="4311420"/>
              <a:ext cx="1691584" cy="999225"/>
              <a:chOff x="6999098" y="4432150"/>
              <a:chExt cx="1691584" cy="999225"/>
            </a:xfrm>
          </p:grpSpPr>
          <p:pic>
            <p:nvPicPr>
              <p:cNvPr id="19" name="Picture 18" descr="diagram of three fault domains, FD0, FD1 and FD1. FD0 contains one UD 0 and FD1 contains two update domains, UD1 and UD2.">
                <a:extLst>
                  <a:ext uri="{FF2B5EF4-FFF2-40B4-BE49-F238E27FC236}">
                    <a16:creationId xmlns:a16="http://schemas.microsoft.com/office/drawing/2014/main" id="{2B24F88C-F664-4133-91D6-9C69424D1E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1498" y="4584550"/>
                <a:ext cx="1539184" cy="846825"/>
              </a:xfrm>
              <a:prstGeom prst="rect">
                <a:avLst/>
              </a:prstGeom>
              <a:ln>
                <a:solidFill>
                  <a:schemeClr val="tx1"/>
                </a:solidFill>
              </a:ln>
            </p:spPr>
          </p:pic>
          <p:pic>
            <p:nvPicPr>
              <p:cNvPr id="20" name="Picture 19" descr="diagram of three fault domains, FD0, FD1 and FD1. FD0 contains one UD 0 and FD1 contains two update domains, UD1 and UD2.">
                <a:extLst>
                  <a:ext uri="{FF2B5EF4-FFF2-40B4-BE49-F238E27FC236}">
                    <a16:creationId xmlns:a16="http://schemas.microsoft.com/office/drawing/2014/main" id="{109A3630-DE95-4268-B3A6-1CFB48B85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9098" y="4432150"/>
                <a:ext cx="1539184" cy="846825"/>
              </a:xfrm>
              <a:prstGeom prst="rect">
                <a:avLst/>
              </a:prstGeom>
              <a:ln>
                <a:solidFill>
                  <a:schemeClr val="tx1"/>
                </a:solidFill>
              </a:ln>
            </p:spPr>
          </p:pic>
        </p:grpSp>
        <p:sp>
          <p:nvSpPr>
            <p:cNvPr id="10" name="Rectangle 9">
              <a:extLst>
                <a:ext uri="{FF2B5EF4-FFF2-40B4-BE49-F238E27FC236}">
                  <a16:creationId xmlns:a16="http://schemas.microsoft.com/office/drawing/2014/main" id="{90C3513A-1756-4789-9F87-82047F90C544}"/>
                </a:ext>
              </a:extLst>
            </p:cNvPr>
            <p:cNvSpPr/>
            <p:nvPr/>
          </p:nvSpPr>
          <p:spPr>
            <a:xfrm>
              <a:off x="6926019" y="2138699"/>
              <a:ext cx="2009653" cy="363946"/>
            </a:xfrm>
            <a:prstGeom prst="rect">
              <a:avLst/>
            </a:prstGeom>
          </p:spPr>
          <p:txBody>
            <a:bodyPr wrap="none">
              <a:spAutoFit/>
            </a:bodyPr>
            <a:lstStyle/>
            <a:p>
              <a:r>
                <a:rPr lang="en-IE" dirty="0"/>
                <a:t>Availability Zone 1</a:t>
              </a:r>
              <a:endParaRPr lang="en-US" dirty="0"/>
            </a:p>
          </p:txBody>
        </p:sp>
        <p:sp>
          <p:nvSpPr>
            <p:cNvPr id="11" name="Rectangle 10">
              <a:extLst>
                <a:ext uri="{FF2B5EF4-FFF2-40B4-BE49-F238E27FC236}">
                  <a16:creationId xmlns:a16="http://schemas.microsoft.com/office/drawing/2014/main" id="{A118B9BF-950B-4A33-B5EC-A51AF5CD77DB}"/>
                </a:ext>
              </a:extLst>
            </p:cNvPr>
            <p:cNvSpPr/>
            <p:nvPr/>
          </p:nvSpPr>
          <p:spPr>
            <a:xfrm>
              <a:off x="8288645" y="5360218"/>
              <a:ext cx="2009653" cy="363946"/>
            </a:xfrm>
            <a:prstGeom prst="rect">
              <a:avLst/>
            </a:prstGeom>
          </p:spPr>
          <p:txBody>
            <a:bodyPr wrap="none">
              <a:spAutoFit/>
            </a:bodyPr>
            <a:lstStyle/>
            <a:p>
              <a:r>
                <a:rPr lang="en-IE"/>
                <a:t>Availability Zone 3</a:t>
              </a:r>
              <a:endParaRPr lang="en-US"/>
            </a:p>
          </p:txBody>
        </p:sp>
        <p:sp>
          <p:nvSpPr>
            <p:cNvPr id="12" name="Rectangle 11">
              <a:extLst>
                <a:ext uri="{FF2B5EF4-FFF2-40B4-BE49-F238E27FC236}">
                  <a16:creationId xmlns:a16="http://schemas.microsoft.com/office/drawing/2014/main" id="{DED9248F-ADD8-4814-8471-968A3DC3042E}"/>
                </a:ext>
              </a:extLst>
            </p:cNvPr>
            <p:cNvSpPr/>
            <p:nvPr/>
          </p:nvSpPr>
          <p:spPr>
            <a:xfrm>
              <a:off x="9426309" y="2104282"/>
              <a:ext cx="2009653" cy="363946"/>
            </a:xfrm>
            <a:prstGeom prst="rect">
              <a:avLst/>
            </a:prstGeom>
          </p:spPr>
          <p:txBody>
            <a:bodyPr wrap="none">
              <a:spAutoFit/>
            </a:bodyPr>
            <a:lstStyle/>
            <a:p>
              <a:r>
                <a:rPr lang="en-IE"/>
                <a:t>Availability Zone 2</a:t>
              </a:r>
              <a:endParaRPr lang="en-US"/>
            </a:p>
          </p:txBody>
        </p:sp>
        <p:sp>
          <p:nvSpPr>
            <p:cNvPr id="13" name="Arrow: Left-Right 12">
              <a:extLst>
                <a:ext uri="{FF2B5EF4-FFF2-40B4-BE49-F238E27FC236}">
                  <a16:creationId xmlns:a16="http://schemas.microsoft.com/office/drawing/2014/main" id="{D2351211-A447-4536-AACF-ED13AB686E72}"/>
                </a:ext>
              </a:extLst>
            </p:cNvPr>
            <p:cNvSpPr/>
            <p:nvPr/>
          </p:nvSpPr>
          <p:spPr bwMode="auto">
            <a:xfrm>
              <a:off x="8870804" y="2861541"/>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4" name="Arrow: Left-Right 13">
              <a:extLst>
                <a:ext uri="{FF2B5EF4-FFF2-40B4-BE49-F238E27FC236}">
                  <a16:creationId xmlns:a16="http://schemas.microsoft.com/office/drawing/2014/main" id="{06D8D8D5-8485-4E62-809C-7D564FFE123D}"/>
                </a:ext>
              </a:extLst>
            </p:cNvPr>
            <p:cNvSpPr/>
            <p:nvPr/>
          </p:nvSpPr>
          <p:spPr bwMode="auto">
            <a:xfrm rot="3143699">
              <a:off x="8184190" y="3712099"/>
              <a:ext cx="734489" cy="346616"/>
            </a:xfrm>
            <a:prstGeom prst="leftRightArrow">
              <a:avLst/>
            </a:prstGeom>
            <a:solidFill>
              <a:srgbClr val="2E6CA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5" name="Picture 14">
              <a:extLst>
                <a:ext uri="{FF2B5EF4-FFF2-40B4-BE49-F238E27FC236}">
                  <a16:creationId xmlns:a16="http://schemas.microsoft.com/office/drawing/2014/main" id="{805E6B2A-E6C2-4E3A-BA2E-226A1E5A328F}"/>
                </a:ext>
              </a:extLst>
            </p:cNvPr>
            <p:cNvPicPr>
              <a:picLocks noChangeAspect="1"/>
            </p:cNvPicPr>
            <p:nvPr/>
          </p:nvPicPr>
          <p:blipFill>
            <a:blip r:embed="rId4"/>
            <a:stretch>
              <a:fillRect/>
            </a:stretch>
          </p:blipFill>
          <p:spPr>
            <a:xfrm flipH="1">
              <a:off x="9598649" y="3590370"/>
              <a:ext cx="518205" cy="585267"/>
            </a:xfrm>
            <a:prstGeom prst="rect">
              <a:avLst/>
            </a:prstGeom>
          </p:spPr>
        </p:pic>
        <p:sp>
          <p:nvSpPr>
            <p:cNvPr id="16" name="Rectangle 15">
              <a:extLst>
                <a:ext uri="{FF2B5EF4-FFF2-40B4-BE49-F238E27FC236}">
                  <a16:creationId xmlns:a16="http://schemas.microsoft.com/office/drawing/2014/main" id="{EDDE5154-A715-4498-B1F6-76C92411F7AD}"/>
                </a:ext>
              </a:extLst>
            </p:cNvPr>
            <p:cNvSpPr/>
            <p:nvPr/>
          </p:nvSpPr>
          <p:spPr bwMode="auto">
            <a:xfrm>
              <a:off x="6818439" y="1775012"/>
              <a:ext cx="4785298" cy="4044875"/>
            </a:xfrm>
            <a:prstGeom prst="rect">
              <a:avLst/>
            </a:prstGeom>
            <a:noFill/>
            <a:ln w="12700">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80FC8344-0717-4DF1-8D6C-319B8618D90C}"/>
                </a:ext>
              </a:extLst>
            </p:cNvPr>
            <p:cNvSpPr/>
            <p:nvPr/>
          </p:nvSpPr>
          <p:spPr>
            <a:xfrm>
              <a:off x="8330344" y="1571306"/>
              <a:ext cx="1693797" cy="400110"/>
            </a:xfrm>
            <a:prstGeom prst="rect">
              <a:avLst/>
            </a:prstGeom>
            <a:solidFill>
              <a:schemeClr val="bg1"/>
            </a:solidFill>
          </p:spPr>
          <p:txBody>
            <a:bodyPr wrap="none">
              <a:spAutoFit/>
            </a:bodyPr>
            <a:lstStyle/>
            <a:p>
              <a:r>
                <a:rPr lang="en-IE" sz="2000"/>
                <a:t>Azure Region</a:t>
              </a:r>
              <a:endParaRPr lang="en-US" sz="2000"/>
            </a:p>
          </p:txBody>
        </p:sp>
      </p:grpSp>
      <p:sp>
        <p:nvSpPr>
          <p:cNvPr id="3" name="Footer Placeholder 1">
            <a:extLst>
              <a:ext uri="{FF2B5EF4-FFF2-40B4-BE49-F238E27FC236}">
                <a16:creationId xmlns:a16="http://schemas.microsoft.com/office/drawing/2014/main" id="{ED33A386-9779-4C37-94E8-F2D8A9F6206D}"/>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3793295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3922517-322A-43B7-9CF0-D6D66DD3DD88}"/>
              </a:ext>
            </a:extLst>
          </p:cNvPr>
          <p:cNvSpPr>
            <a:spLocks noGrp="1"/>
          </p:cNvSpPr>
          <p:nvPr>
            <p:ph type="title"/>
          </p:nvPr>
        </p:nvSpPr>
        <p:spPr/>
        <p:txBody>
          <a:bodyPr>
            <a:normAutofit/>
          </a:bodyPr>
          <a:lstStyle/>
          <a:p>
            <a:r>
              <a:rPr lang="en-US" dirty="0"/>
              <a:t>Azure Resources</a:t>
            </a:r>
          </a:p>
        </p:txBody>
      </p:sp>
      <p:sp>
        <p:nvSpPr>
          <p:cNvPr id="6" name="Content Placeholder 5">
            <a:extLst>
              <a:ext uri="{FF2B5EF4-FFF2-40B4-BE49-F238E27FC236}">
                <a16:creationId xmlns:a16="http://schemas.microsoft.com/office/drawing/2014/main" id="{C0FF092D-7D8A-4651-A3C4-98C7FC9A7685}"/>
              </a:ext>
            </a:extLst>
          </p:cNvPr>
          <p:cNvSpPr>
            <a:spLocks noGrp="1"/>
          </p:cNvSpPr>
          <p:nvPr>
            <p:ph idx="1"/>
          </p:nvPr>
        </p:nvSpPr>
        <p:spPr/>
        <p:txBody>
          <a:bodyPr vert="horz" wrap="square" lIns="0" tIns="91440" rIns="146304" bIns="91440" rtlCol="0" anchor="t">
            <a:spAutoFit/>
          </a:bodyPr>
          <a:lstStyle/>
          <a:p>
            <a:r>
              <a:rPr lang="en-US" dirty="0">
                <a:latin typeface="Segoe UI"/>
                <a:cs typeface="Segoe UI"/>
              </a:rPr>
              <a:t>Azure </a:t>
            </a:r>
            <a:r>
              <a:rPr lang="en-US" b="1" dirty="0">
                <a:latin typeface="Segoe UI"/>
                <a:cs typeface="Segoe UI"/>
              </a:rPr>
              <a:t>resources</a:t>
            </a:r>
            <a:r>
              <a:rPr lang="en-US" dirty="0">
                <a:latin typeface="Segoe UI"/>
                <a:cs typeface="Segoe UI"/>
              </a:rPr>
              <a:t> are components like storage, virtual machines, and networks that are available to build cloud solutions.</a:t>
            </a:r>
          </a:p>
        </p:txBody>
      </p:sp>
      <p:grpSp>
        <p:nvGrpSpPr>
          <p:cNvPr id="43" name="Group 42" descr="Group of 6 icons showing different types of Azure resources available.  The are Virtual Machine, Storage, Networks, App Services, SQL Databases, and Functions.">
            <a:extLst>
              <a:ext uri="{FF2B5EF4-FFF2-40B4-BE49-F238E27FC236}">
                <a16:creationId xmlns:a16="http://schemas.microsoft.com/office/drawing/2014/main" id="{B122006E-D25E-4CBD-9B42-EC2BB5B0F25E}"/>
              </a:ext>
            </a:extLst>
          </p:cNvPr>
          <p:cNvGrpSpPr/>
          <p:nvPr/>
        </p:nvGrpSpPr>
        <p:grpSpPr>
          <a:xfrm>
            <a:off x="2177142" y="2898329"/>
            <a:ext cx="7573286" cy="2869388"/>
            <a:chOff x="1091695" y="2530110"/>
            <a:chExt cx="9776285" cy="3704067"/>
          </a:xfrm>
        </p:grpSpPr>
        <p:grpSp>
          <p:nvGrpSpPr>
            <p:cNvPr id="44" name="Group 43">
              <a:extLst>
                <a:ext uri="{FF2B5EF4-FFF2-40B4-BE49-F238E27FC236}">
                  <a16:creationId xmlns:a16="http://schemas.microsoft.com/office/drawing/2014/main" id="{A4E7AC43-C3DB-4D3F-B94D-5F486AC7C88B}"/>
                </a:ext>
              </a:extLst>
            </p:cNvPr>
            <p:cNvGrpSpPr/>
            <p:nvPr/>
          </p:nvGrpSpPr>
          <p:grpSpPr>
            <a:xfrm>
              <a:off x="1091695" y="2641404"/>
              <a:ext cx="2638415" cy="1678252"/>
              <a:chOff x="552680" y="2675092"/>
              <a:chExt cx="2638415" cy="1678252"/>
            </a:xfrm>
          </p:grpSpPr>
          <p:pic>
            <p:nvPicPr>
              <p:cNvPr id="60" name="Picture 8">
                <a:extLst>
                  <a:ext uri="{FF2B5EF4-FFF2-40B4-BE49-F238E27FC236}">
                    <a16:creationId xmlns:a16="http://schemas.microsoft.com/office/drawing/2014/main" id="{4FD7DEAC-8E87-4AC2-81B9-437471FB6D7A}"/>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299094" y="2675092"/>
                <a:ext cx="1141353" cy="1141353"/>
              </a:xfrm>
              <a:prstGeom prst="rect">
                <a:avLst/>
              </a:prstGeom>
            </p:spPr>
          </p:pic>
          <p:sp>
            <p:nvSpPr>
              <p:cNvPr id="61" name="TextBox 60">
                <a:extLst>
                  <a:ext uri="{FF2B5EF4-FFF2-40B4-BE49-F238E27FC236}">
                    <a16:creationId xmlns:a16="http://schemas.microsoft.com/office/drawing/2014/main" id="{D0F08480-CCB0-437B-8C78-A36C810934C8}"/>
                  </a:ext>
                </a:extLst>
              </p:cNvPr>
              <p:cNvSpPr txBox="1"/>
              <p:nvPr/>
            </p:nvSpPr>
            <p:spPr>
              <a:xfrm>
                <a:off x="552680" y="3725480"/>
                <a:ext cx="26384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Machines</a:t>
                </a:r>
              </a:p>
            </p:txBody>
          </p:sp>
        </p:grpSp>
        <p:grpSp>
          <p:nvGrpSpPr>
            <p:cNvPr id="45" name="Group 44">
              <a:extLst>
                <a:ext uri="{FF2B5EF4-FFF2-40B4-BE49-F238E27FC236}">
                  <a16:creationId xmlns:a16="http://schemas.microsoft.com/office/drawing/2014/main" id="{2C3A9148-E402-4A38-8986-71A09FC6353C}"/>
                </a:ext>
              </a:extLst>
            </p:cNvPr>
            <p:cNvGrpSpPr/>
            <p:nvPr/>
          </p:nvGrpSpPr>
          <p:grpSpPr>
            <a:xfrm>
              <a:off x="4608372" y="2667191"/>
              <a:ext cx="2745432" cy="1652465"/>
              <a:chOff x="3759281" y="2700879"/>
              <a:chExt cx="2745432" cy="1652465"/>
            </a:xfrm>
          </p:grpSpPr>
          <p:pic>
            <p:nvPicPr>
              <p:cNvPr id="58" name="Graphic 57">
                <a:extLst>
                  <a:ext uri="{FF2B5EF4-FFF2-40B4-BE49-F238E27FC236}">
                    <a16:creationId xmlns:a16="http://schemas.microsoft.com/office/drawing/2014/main" id="{88F29FB0-B242-4567-84B1-E49DD154323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t="9562" b="7965"/>
              <a:stretch/>
            </p:blipFill>
            <p:spPr>
              <a:xfrm>
                <a:off x="4468751" y="2700879"/>
                <a:ext cx="1326493" cy="1094013"/>
              </a:xfrm>
              <a:prstGeom prst="rect">
                <a:avLst/>
              </a:prstGeom>
            </p:spPr>
          </p:pic>
          <p:sp>
            <p:nvSpPr>
              <p:cNvPr id="59" name="TextBox 58">
                <a:extLst>
                  <a:ext uri="{FF2B5EF4-FFF2-40B4-BE49-F238E27FC236}">
                    <a16:creationId xmlns:a16="http://schemas.microsoft.com/office/drawing/2014/main" id="{DAD5727A-D0F2-48A0-83C4-E848BD10AB09}"/>
                  </a:ext>
                </a:extLst>
              </p:cNvPr>
              <p:cNvSpPr txBox="1"/>
              <p:nvPr/>
            </p:nvSpPr>
            <p:spPr>
              <a:xfrm>
                <a:off x="3759281" y="3725480"/>
                <a:ext cx="274543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Storage Accounts</a:t>
                </a:r>
              </a:p>
            </p:txBody>
          </p:sp>
        </p:grpSp>
        <p:grpSp>
          <p:nvGrpSpPr>
            <p:cNvPr id="46" name="Group 45">
              <a:extLst>
                <a:ext uri="{FF2B5EF4-FFF2-40B4-BE49-F238E27FC236}">
                  <a16:creationId xmlns:a16="http://schemas.microsoft.com/office/drawing/2014/main" id="{92D0A42B-FDB0-4970-BFEB-A9BDCA5E6038}"/>
                </a:ext>
              </a:extLst>
            </p:cNvPr>
            <p:cNvGrpSpPr/>
            <p:nvPr/>
          </p:nvGrpSpPr>
          <p:grpSpPr>
            <a:xfrm>
              <a:off x="8232066" y="2530110"/>
              <a:ext cx="2635914" cy="1789546"/>
              <a:chOff x="7693051" y="2563798"/>
              <a:chExt cx="2635914" cy="1789546"/>
            </a:xfrm>
          </p:grpSpPr>
          <p:pic>
            <p:nvPicPr>
              <p:cNvPr id="56" name="Picture 16">
                <a:extLst>
                  <a:ext uri="{FF2B5EF4-FFF2-40B4-BE49-F238E27FC236}">
                    <a16:creationId xmlns:a16="http://schemas.microsoft.com/office/drawing/2014/main" id="{9D9A277B-EC91-412A-8467-C1232A6B28A6}"/>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326921" y="2563798"/>
                <a:ext cx="1368175" cy="1368175"/>
              </a:xfrm>
              <a:prstGeom prst="rect">
                <a:avLst/>
              </a:prstGeom>
            </p:spPr>
          </p:pic>
          <p:sp>
            <p:nvSpPr>
              <p:cNvPr id="57" name="TextBox 56">
                <a:extLst>
                  <a:ext uri="{FF2B5EF4-FFF2-40B4-BE49-F238E27FC236}">
                    <a16:creationId xmlns:a16="http://schemas.microsoft.com/office/drawing/2014/main" id="{AA19368E-E94C-4716-998F-FDC4BBDFA1A8}"/>
                  </a:ext>
                </a:extLst>
              </p:cNvPr>
              <p:cNvSpPr txBox="1"/>
              <p:nvPr/>
            </p:nvSpPr>
            <p:spPr>
              <a:xfrm>
                <a:off x="7693051" y="3725480"/>
                <a:ext cx="2635914"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Virtual Networks</a:t>
                </a:r>
              </a:p>
            </p:txBody>
          </p:sp>
        </p:grpSp>
        <p:grpSp>
          <p:nvGrpSpPr>
            <p:cNvPr id="47" name="Group 46">
              <a:extLst>
                <a:ext uri="{FF2B5EF4-FFF2-40B4-BE49-F238E27FC236}">
                  <a16:creationId xmlns:a16="http://schemas.microsoft.com/office/drawing/2014/main" id="{39FB2BF0-DC09-4397-AF96-867CA42C6976}"/>
                </a:ext>
              </a:extLst>
            </p:cNvPr>
            <p:cNvGrpSpPr/>
            <p:nvPr/>
          </p:nvGrpSpPr>
          <p:grpSpPr>
            <a:xfrm>
              <a:off x="1353657" y="4425721"/>
              <a:ext cx="2114490" cy="1808456"/>
              <a:chOff x="814643" y="4528018"/>
              <a:chExt cx="2114490" cy="1808456"/>
            </a:xfrm>
          </p:grpSpPr>
          <p:pic>
            <p:nvPicPr>
              <p:cNvPr id="54" name="Picture 20">
                <a:extLst>
                  <a:ext uri="{FF2B5EF4-FFF2-40B4-BE49-F238E27FC236}">
                    <a16:creationId xmlns:a16="http://schemas.microsoft.com/office/drawing/2014/main" id="{389E0D63-D73E-4B9B-A1D0-CEC5496B13F3}"/>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299095" y="4528018"/>
                <a:ext cx="1145586" cy="1145586"/>
              </a:xfrm>
              <a:prstGeom prst="rect">
                <a:avLst/>
              </a:prstGeom>
            </p:spPr>
          </p:pic>
          <p:sp>
            <p:nvSpPr>
              <p:cNvPr id="55" name="TextBox 54">
                <a:extLst>
                  <a:ext uri="{FF2B5EF4-FFF2-40B4-BE49-F238E27FC236}">
                    <a16:creationId xmlns:a16="http://schemas.microsoft.com/office/drawing/2014/main" id="{CB68CFE9-7315-45B3-BC83-F23B058383BC}"/>
                  </a:ext>
                </a:extLst>
              </p:cNvPr>
              <p:cNvSpPr txBox="1"/>
              <p:nvPr/>
            </p:nvSpPr>
            <p:spPr>
              <a:xfrm>
                <a:off x="814643" y="5708610"/>
                <a:ext cx="2114490"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App Services</a:t>
                </a:r>
              </a:p>
            </p:txBody>
          </p:sp>
        </p:grpSp>
        <p:grpSp>
          <p:nvGrpSpPr>
            <p:cNvPr id="48" name="Group 47">
              <a:extLst>
                <a:ext uri="{FF2B5EF4-FFF2-40B4-BE49-F238E27FC236}">
                  <a16:creationId xmlns:a16="http://schemas.microsoft.com/office/drawing/2014/main" id="{6E24FB3E-78F6-4D83-8FC0-7A33DBFDD352}"/>
                </a:ext>
              </a:extLst>
            </p:cNvPr>
            <p:cNvGrpSpPr/>
            <p:nvPr/>
          </p:nvGrpSpPr>
          <p:grpSpPr>
            <a:xfrm>
              <a:off x="4737243" y="4425721"/>
              <a:ext cx="2390719" cy="1808456"/>
              <a:chOff x="3668838" y="4528018"/>
              <a:chExt cx="2390719" cy="1808456"/>
            </a:xfrm>
          </p:grpSpPr>
          <p:pic>
            <p:nvPicPr>
              <p:cNvPr id="52" name="Picture 12">
                <a:extLst>
                  <a:ext uri="{FF2B5EF4-FFF2-40B4-BE49-F238E27FC236}">
                    <a16:creationId xmlns:a16="http://schemas.microsoft.com/office/drawing/2014/main" id="{529D27F6-8177-4231-9DCC-022A63BD63DF}"/>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4291404" y="4528018"/>
                <a:ext cx="1145586" cy="1145586"/>
              </a:xfrm>
              <a:prstGeom prst="rect">
                <a:avLst/>
              </a:prstGeom>
            </p:spPr>
          </p:pic>
          <p:sp>
            <p:nvSpPr>
              <p:cNvPr id="53" name="TextBox 52">
                <a:extLst>
                  <a:ext uri="{FF2B5EF4-FFF2-40B4-BE49-F238E27FC236}">
                    <a16:creationId xmlns:a16="http://schemas.microsoft.com/office/drawing/2014/main" id="{B6C87DB8-DFA1-451C-9999-EE9DD0D3B4E1}"/>
                  </a:ext>
                </a:extLst>
              </p:cNvPr>
              <p:cNvSpPr txBox="1"/>
              <p:nvPr/>
            </p:nvSpPr>
            <p:spPr>
              <a:xfrm>
                <a:off x="3668838" y="5708610"/>
                <a:ext cx="2390719"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SQL Databases</a:t>
                </a:r>
              </a:p>
            </p:txBody>
          </p:sp>
        </p:grpSp>
        <p:grpSp>
          <p:nvGrpSpPr>
            <p:cNvPr id="49" name="Group 48">
              <a:extLst>
                <a:ext uri="{FF2B5EF4-FFF2-40B4-BE49-F238E27FC236}">
                  <a16:creationId xmlns:a16="http://schemas.microsoft.com/office/drawing/2014/main" id="{965486E5-4B44-4E77-9E28-297A8F046048}"/>
                </a:ext>
              </a:extLst>
            </p:cNvPr>
            <p:cNvGrpSpPr/>
            <p:nvPr/>
          </p:nvGrpSpPr>
          <p:grpSpPr>
            <a:xfrm>
              <a:off x="8657100" y="4466719"/>
              <a:ext cx="1677382" cy="1767458"/>
              <a:chOff x="7333626" y="4569016"/>
              <a:chExt cx="1677382" cy="1767458"/>
            </a:xfrm>
          </p:grpSpPr>
          <p:pic>
            <p:nvPicPr>
              <p:cNvPr id="50" name="Graphic 49">
                <a:extLst>
                  <a:ext uri="{FF2B5EF4-FFF2-40B4-BE49-F238E27FC236}">
                    <a16:creationId xmlns:a16="http://schemas.microsoft.com/office/drawing/2014/main" id="{3740DC95-358B-4C11-9982-6AA809E98277}"/>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640522" y="4569016"/>
                <a:ext cx="1145586" cy="1145586"/>
              </a:xfrm>
              <a:prstGeom prst="rect">
                <a:avLst/>
              </a:prstGeom>
            </p:spPr>
          </p:pic>
          <p:sp>
            <p:nvSpPr>
              <p:cNvPr id="51" name="TextBox 50">
                <a:extLst>
                  <a:ext uri="{FF2B5EF4-FFF2-40B4-BE49-F238E27FC236}">
                    <a16:creationId xmlns:a16="http://schemas.microsoft.com/office/drawing/2014/main" id="{7DA81A19-FA5C-4E6D-8465-C7EB31542308}"/>
                  </a:ext>
                </a:extLst>
              </p:cNvPr>
              <p:cNvSpPr txBox="1"/>
              <p:nvPr/>
            </p:nvSpPr>
            <p:spPr>
              <a:xfrm>
                <a:off x="7333626" y="5708610"/>
                <a:ext cx="1677382" cy="627864"/>
              </a:xfrm>
              <a:prstGeom prst="rect">
                <a:avLst/>
              </a:prstGeom>
              <a:noFill/>
            </p:spPr>
            <p:txBody>
              <a:bodyPr wrap="non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Functions</a:t>
                </a:r>
              </a:p>
            </p:txBody>
          </p:sp>
        </p:grpSp>
      </p:grpSp>
    </p:spTree>
    <p:extLst>
      <p:ext uri="{BB962C8B-B14F-4D97-AF65-F5344CB8AC3E}">
        <p14:creationId xmlns:p14="http://schemas.microsoft.com/office/powerpoint/2010/main" val="2604013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noProof="0" dirty="0"/>
              <a:t>Resource groups</a:t>
            </a:r>
          </a:p>
        </p:txBody>
      </p:sp>
      <p:sp>
        <p:nvSpPr>
          <p:cNvPr id="2" name="Content Placeholder 1">
            <a:extLst>
              <a:ext uri="{FF2B5EF4-FFF2-40B4-BE49-F238E27FC236}">
                <a16:creationId xmlns:a16="http://schemas.microsoft.com/office/drawing/2014/main" id="{CA660EB7-DC05-45A1-9F5C-02ABC31AF64C}"/>
              </a:ext>
            </a:extLst>
          </p:cNvPr>
          <p:cNvSpPr>
            <a:spLocks noGrp="1"/>
          </p:cNvSpPr>
          <p:nvPr>
            <p:ph sz="half" idx="1"/>
          </p:nvPr>
        </p:nvSpPr>
        <p:spPr/>
        <p:txBody>
          <a:bodyPr>
            <a:normAutofit fontScale="92500" lnSpcReduction="10000"/>
          </a:bodyPr>
          <a:lstStyle/>
          <a:p>
            <a:r>
              <a:rPr lang="en-US" dirty="0">
                <a:latin typeface="+mn-lt"/>
              </a:rPr>
              <a:t>A </a:t>
            </a:r>
            <a:r>
              <a:rPr lang="en-US" b="1" dirty="0">
                <a:latin typeface="+mn-lt"/>
              </a:rPr>
              <a:t>resource group</a:t>
            </a:r>
            <a:r>
              <a:rPr lang="en-US" dirty="0">
                <a:latin typeface="+mn-lt"/>
              </a:rPr>
              <a:t> is a container to manage and aggregate resources in a single unit. </a:t>
            </a:r>
          </a:p>
          <a:p>
            <a:pPr marL="342900" indent="-342900">
              <a:buFont typeface="Arial" panose="020B0604020202020204" pitchFamily="34" charset="0"/>
              <a:buChar char="•"/>
            </a:pPr>
            <a:r>
              <a:rPr lang="en-US" dirty="0">
                <a:latin typeface="+mn-lt"/>
              </a:rPr>
              <a:t>Resources can exist in only one resource group.</a:t>
            </a:r>
          </a:p>
          <a:p>
            <a:pPr marL="342900" indent="-342900">
              <a:buFont typeface="Arial" panose="020B0604020202020204" pitchFamily="34" charset="0"/>
              <a:buChar char="•"/>
            </a:pPr>
            <a:r>
              <a:rPr lang="en-US" dirty="0">
                <a:latin typeface="+mn-lt"/>
              </a:rPr>
              <a:t>Resources can exist in different regions. </a:t>
            </a:r>
          </a:p>
          <a:p>
            <a:pPr marL="342900" indent="-342900">
              <a:buFont typeface="Arial" panose="020B0604020202020204" pitchFamily="34" charset="0"/>
              <a:buChar char="•"/>
            </a:pPr>
            <a:r>
              <a:rPr lang="en-US" dirty="0">
                <a:latin typeface="+mn-lt"/>
              </a:rPr>
              <a:t>Resources can be moved to different resource groups. </a:t>
            </a:r>
          </a:p>
          <a:p>
            <a:pPr marL="342900" indent="-342900">
              <a:buFont typeface="Arial" panose="020B0604020202020204" pitchFamily="34" charset="0"/>
              <a:buChar char="•"/>
            </a:pPr>
            <a:r>
              <a:rPr lang="en-US" dirty="0">
                <a:latin typeface="+mn-lt"/>
              </a:rPr>
              <a:t>Applications can utilize multiple resource groups.</a:t>
            </a:r>
          </a:p>
          <a:p>
            <a:endParaRPr lang="en-US" dirty="0"/>
          </a:p>
        </p:txBody>
      </p:sp>
      <p:sp>
        <p:nvSpPr>
          <p:cNvPr id="7" name="Content Placeholder 6">
            <a:extLst>
              <a:ext uri="{FF2B5EF4-FFF2-40B4-BE49-F238E27FC236}">
                <a16:creationId xmlns:a16="http://schemas.microsoft.com/office/drawing/2014/main" id="{389E4D99-5EE6-3C9C-4737-2A3ABDBE937B}"/>
              </a:ext>
            </a:extLst>
          </p:cNvPr>
          <p:cNvSpPr>
            <a:spLocks noGrp="1"/>
          </p:cNvSpPr>
          <p:nvPr>
            <p:ph sz="half" idx="2"/>
          </p:nvPr>
        </p:nvSpPr>
        <p:spPr/>
        <p:txBody>
          <a:bodyPr/>
          <a:lstStyle/>
          <a:p>
            <a:endParaRPr lang="it-IT"/>
          </a:p>
        </p:txBody>
      </p:sp>
      <p:grpSp>
        <p:nvGrpSpPr>
          <p:cNvPr id="18" name="Group 17">
            <a:extLst>
              <a:ext uri="{FF2B5EF4-FFF2-40B4-BE49-F238E27FC236}">
                <a16:creationId xmlns:a16="http://schemas.microsoft.com/office/drawing/2014/main" id="{5E2B8897-2C33-44F4-BA75-D7C3B7E5CCFA}"/>
              </a:ext>
              <a:ext uri="{C183D7F6-B498-43B3-948B-1728B52AA6E4}">
                <adec:decorative xmlns:adec="http://schemas.microsoft.com/office/drawing/2017/decorative" val="1"/>
              </a:ext>
            </a:extLst>
          </p:cNvPr>
          <p:cNvGrpSpPr/>
          <p:nvPr/>
        </p:nvGrpSpPr>
        <p:grpSpPr>
          <a:xfrm>
            <a:off x="6454422" y="2748636"/>
            <a:ext cx="5236495" cy="451535"/>
            <a:chOff x="5241462" y="3342290"/>
            <a:chExt cx="6612401" cy="554762"/>
          </a:xfrm>
        </p:grpSpPr>
        <p:sp>
          <p:nvSpPr>
            <p:cNvPr id="19" name="Freeform 306">
              <a:extLst>
                <a:ext uri="{FF2B5EF4-FFF2-40B4-BE49-F238E27FC236}">
                  <a16:creationId xmlns:a16="http://schemas.microsoft.com/office/drawing/2014/main" id="{E6AAD464-9EF6-4786-B20C-7800D2EEF820}"/>
                </a:ext>
              </a:extLst>
            </p:cNvPr>
            <p:cNvSpPr>
              <a:spLocks/>
            </p:cNvSpPr>
            <p:nvPr/>
          </p:nvSpPr>
          <p:spPr bwMode="auto">
            <a:xfrm>
              <a:off x="5241462" y="3615197"/>
              <a:ext cx="6612401" cy="8948"/>
            </a:xfrm>
            <a:custGeom>
              <a:avLst/>
              <a:gdLst>
                <a:gd name="T0" fmla="*/ 0 w 3695"/>
                <a:gd name="T1" fmla="*/ 5 h 5"/>
                <a:gd name="T2" fmla="*/ 3695 w 3695"/>
                <a:gd name="T3" fmla="*/ 5 h 5"/>
                <a:gd name="T4" fmla="*/ 3695 w 3695"/>
                <a:gd name="T5" fmla="*/ 0 h 5"/>
                <a:gd name="T6" fmla="*/ 0 w 3695"/>
                <a:gd name="T7" fmla="*/ 0 h 5"/>
              </a:gdLst>
              <a:ahLst/>
              <a:cxnLst>
                <a:cxn ang="0">
                  <a:pos x="T0" y="T1"/>
                </a:cxn>
                <a:cxn ang="0">
                  <a:pos x="T2" y="T3"/>
                </a:cxn>
                <a:cxn ang="0">
                  <a:pos x="T4" y="T5"/>
                </a:cxn>
                <a:cxn ang="0">
                  <a:pos x="T6" y="T7"/>
                </a:cxn>
              </a:cxnLst>
              <a:rect l="0" t="0" r="r" b="b"/>
              <a:pathLst>
                <a:path w="3695" h="5">
                  <a:moveTo>
                    <a:pt x="0" y="5"/>
                  </a:moveTo>
                  <a:lnTo>
                    <a:pt x="3695" y="5"/>
                  </a:lnTo>
                  <a:lnTo>
                    <a:pt x="3695" y="0"/>
                  </a:lnTo>
                  <a:lnTo>
                    <a:pt x="0" y="0"/>
                  </a:lnTo>
                </a:path>
              </a:pathLst>
            </a:custGeom>
            <a:noFill/>
            <a:ln w="9525">
              <a:solidFill>
                <a:schemeClr val="bg1">
                  <a:lumMod val="75000"/>
                </a:schemeClr>
              </a:solidFill>
              <a:round/>
              <a:headEnd/>
              <a:tailEnd/>
            </a:ln>
            <a:extLst>
              <a:ext uri="{909E8E84-426E-40DD-AFC4-6F175D3DCCD1}">
                <a14:hiddenFill xmlns:a14="http://schemas.microsoft.com/office/drawing/2010/main">
                  <a:solidFill>
                    <a:srgbClr val="FFFFFF"/>
                  </a:solidFill>
                </a14:hiddenFill>
              </a:ext>
            </a:extLst>
          </p:spPr>
          <p:txBody>
            <a:bodyPr vert="horz" wrap="square" lIns="93260" tIns="46630" rIns="93260" bIns="4663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5050"/>
                </a:solidFill>
                <a:effectLst/>
                <a:uLnTx/>
                <a:uFillTx/>
                <a:latin typeface="Segoe UI"/>
                <a:ea typeface="+mn-ea"/>
                <a:cs typeface="+mn-cs"/>
              </a:endParaRPr>
            </a:p>
          </p:txBody>
        </p:sp>
        <p:sp>
          <p:nvSpPr>
            <p:cNvPr id="20" name="Oval 307">
              <a:extLst>
                <a:ext uri="{FF2B5EF4-FFF2-40B4-BE49-F238E27FC236}">
                  <a16:creationId xmlns:a16="http://schemas.microsoft.com/office/drawing/2014/main" id="{1975E4FF-A96A-4FA6-AF7E-63D864429558}"/>
                </a:ext>
              </a:extLst>
            </p:cNvPr>
            <p:cNvSpPr>
              <a:spLocks noChangeArrowheads="1"/>
            </p:cNvSpPr>
            <p:nvPr/>
          </p:nvSpPr>
          <p:spPr bwMode="auto">
            <a:xfrm>
              <a:off x="8270281" y="3342290"/>
              <a:ext cx="554762" cy="554762"/>
            </a:xfrm>
            <a:prstGeom prst="ellipse">
              <a:avLst/>
            </a:prstGeom>
            <a:solidFill>
              <a:schemeClr val="bg1">
                <a:lumMod val="50000"/>
              </a:schemeClr>
            </a:solidFill>
            <a:ln w="9525">
              <a:noFill/>
              <a:round/>
              <a:headEnd/>
              <a:tailEnd/>
            </a:ln>
          </p:spPr>
          <p:txBody>
            <a:bodyPr vert="horz" wrap="none" lIns="93260" tIns="46630" rIns="93260" bIns="46630" numCol="1" anchor="t" anchorCtr="0" compatLnSpc="1">
              <a:prstTxWarp prst="textNoShape">
                <a:avLst/>
              </a:prstTxWarp>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FFFFFF"/>
                  </a:solidFill>
                  <a:effectLst/>
                  <a:uLnTx/>
                  <a:uFillTx/>
                  <a:latin typeface="Segoe UI"/>
                  <a:ea typeface="+mn-ea"/>
                  <a:cs typeface="+mn-cs"/>
                </a:rPr>
                <a:t>OR</a:t>
              </a:r>
            </a:p>
          </p:txBody>
        </p:sp>
      </p:grpSp>
      <p:grpSp>
        <p:nvGrpSpPr>
          <p:cNvPr id="3" name="Group 2" descr="One resource group is shown with web, database, virtual machine, and storage resources. ">
            <a:extLst>
              <a:ext uri="{FF2B5EF4-FFF2-40B4-BE49-F238E27FC236}">
                <a16:creationId xmlns:a16="http://schemas.microsoft.com/office/drawing/2014/main" id="{71C0458E-EF11-4ED0-AC3D-73D36D47C00F}"/>
              </a:ext>
            </a:extLst>
          </p:cNvPr>
          <p:cNvGrpSpPr/>
          <p:nvPr/>
        </p:nvGrpSpPr>
        <p:grpSpPr>
          <a:xfrm>
            <a:off x="6454420" y="996708"/>
            <a:ext cx="5236495" cy="1675123"/>
            <a:chOff x="6509084" y="1326857"/>
            <a:chExt cx="5236495" cy="1675123"/>
          </a:xfrm>
        </p:grpSpPr>
        <p:sp>
          <p:nvSpPr>
            <p:cNvPr id="30" name="Rectangle 29">
              <a:extLst>
                <a:ext uri="{FF2B5EF4-FFF2-40B4-BE49-F238E27FC236}">
                  <a16:creationId xmlns:a16="http://schemas.microsoft.com/office/drawing/2014/main" id="{8802B0BE-69D8-48BA-B2E3-940A5229ED9C}"/>
                </a:ext>
              </a:extLst>
            </p:cNvPr>
            <p:cNvSpPr>
              <a:spLocks/>
            </p:cNvSpPr>
            <p:nvPr/>
          </p:nvSpPr>
          <p:spPr bwMode="auto">
            <a:xfrm>
              <a:off x="6509084" y="1326857"/>
              <a:ext cx="5236495" cy="1675123"/>
            </a:xfrm>
            <a:prstGeom prst="rect">
              <a:avLst/>
            </a:prstGeom>
            <a:solidFill>
              <a:schemeClr val="bg1">
                <a:lumMod val="95000"/>
              </a:schemeClr>
            </a:solidFill>
            <a:ln w="3175">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2917">
                      <a:srgbClr val="FFFFFF"/>
                    </a:gs>
                    <a:gs pos="30000">
                      <a:srgbClr val="FFFFFF"/>
                    </a:gs>
                  </a:gsLst>
                  <a:lin ang="5400000" scaled="0"/>
                </a:gradFill>
                <a:effectLst/>
                <a:uLnTx/>
                <a:uFillTx/>
                <a:latin typeface="Segoe UI"/>
                <a:ea typeface="+mn-ea"/>
                <a:cs typeface="+mn-cs"/>
              </a:endParaRPr>
            </a:p>
          </p:txBody>
        </p:sp>
        <p:grpSp>
          <p:nvGrpSpPr>
            <p:cNvPr id="31" name="Group 4">
              <a:extLst>
                <a:ext uri="{FF2B5EF4-FFF2-40B4-BE49-F238E27FC236}">
                  <a16:creationId xmlns:a16="http://schemas.microsoft.com/office/drawing/2014/main" id="{D3EC6A38-C549-4DD3-BDC6-53A24DE919C5}"/>
                </a:ext>
              </a:extLst>
            </p:cNvPr>
            <p:cNvGrpSpPr>
              <a:grpSpLocks noChangeAspect="1"/>
            </p:cNvGrpSpPr>
            <p:nvPr/>
          </p:nvGrpSpPr>
          <p:grpSpPr bwMode="auto">
            <a:xfrm>
              <a:off x="8006248" y="2406935"/>
              <a:ext cx="336922" cy="219659"/>
              <a:chOff x="2" y="0"/>
              <a:chExt cx="268" cy="170"/>
            </a:xfrm>
            <a:solidFill>
              <a:schemeClr val="bg1">
                <a:lumMod val="75000"/>
              </a:schemeClr>
            </a:solidFill>
          </p:grpSpPr>
          <p:sp>
            <p:nvSpPr>
              <p:cNvPr id="32" name="Freeform 5">
                <a:extLst>
                  <a:ext uri="{FF2B5EF4-FFF2-40B4-BE49-F238E27FC236}">
                    <a16:creationId xmlns:a16="http://schemas.microsoft.com/office/drawing/2014/main" id="{FBF3F1B5-6240-4510-88DF-969B57755A4B}"/>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3" name="Freeform 6">
                <a:extLst>
                  <a:ext uri="{FF2B5EF4-FFF2-40B4-BE49-F238E27FC236}">
                    <a16:creationId xmlns:a16="http://schemas.microsoft.com/office/drawing/2014/main" id="{597DD81C-9BD8-4FD5-9BEC-DFCBCD217AFB}"/>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B76E200A-2E13-4260-AD7A-E5C3CE6C98E1}"/>
                </a:ext>
              </a:extLst>
            </p:cNvPr>
            <p:cNvGrpSpPr>
              <a:grpSpLocks noChangeAspect="1"/>
            </p:cNvGrpSpPr>
            <p:nvPr/>
          </p:nvGrpSpPr>
          <p:grpSpPr bwMode="auto">
            <a:xfrm>
              <a:off x="9955496" y="2406935"/>
              <a:ext cx="336922" cy="219659"/>
              <a:chOff x="2" y="0"/>
              <a:chExt cx="268" cy="170"/>
            </a:xfrm>
            <a:solidFill>
              <a:schemeClr val="bg1">
                <a:lumMod val="75000"/>
              </a:schemeClr>
            </a:solidFill>
          </p:grpSpPr>
          <p:sp>
            <p:nvSpPr>
              <p:cNvPr id="35" name="Freeform 5">
                <a:extLst>
                  <a:ext uri="{FF2B5EF4-FFF2-40B4-BE49-F238E27FC236}">
                    <a16:creationId xmlns:a16="http://schemas.microsoft.com/office/drawing/2014/main" id="{B404A507-054A-4A2A-A483-61AD685AB967}"/>
                  </a:ext>
                </a:extLst>
              </p:cNvPr>
              <p:cNvSpPr>
                <a:spLocks/>
              </p:cNvSpPr>
              <p:nvPr/>
            </p:nvSpPr>
            <p:spPr bwMode="auto">
              <a:xfrm>
                <a:off x="2" y="0"/>
                <a:ext cx="168" cy="119"/>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Freeform 6">
                <a:extLst>
                  <a:ext uri="{FF2B5EF4-FFF2-40B4-BE49-F238E27FC236}">
                    <a16:creationId xmlns:a16="http://schemas.microsoft.com/office/drawing/2014/main" id="{F72B929F-B240-4181-BF4F-1FBE206CC267}"/>
                  </a:ext>
                </a:extLst>
              </p:cNvPr>
              <p:cNvSpPr>
                <a:spLocks/>
              </p:cNvSpPr>
              <p:nvPr/>
            </p:nvSpPr>
            <p:spPr bwMode="auto">
              <a:xfrm>
                <a:off x="102" y="51"/>
                <a:ext cx="168" cy="119"/>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37" name="Freeform 256">
              <a:extLst>
                <a:ext uri="{FF2B5EF4-FFF2-40B4-BE49-F238E27FC236}">
                  <a16:creationId xmlns:a16="http://schemas.microsoft.com/office/drawing/2014/main" id="{594B90BD-C27F-4229-A1CD-55F245F0F9EF}"/>
                </a:ext>
              </a:extLst>
            </p:cNvPr>
            <p:cNvSpPr>
              <a:spLocks noEditPoints="1"/>
            </p:cNvSpPr>
            <p:nvPr/>
          </p:nvSpPr>
          <p:spPr bwMode="auto">
            <a:xfrm>
              <a:off x="6840706" y="2149807"/>
              <a:ext cx="735447" cy="733914"/>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8" name="Freeform 257">
              <a:extLst>
                <a:ext uri="{FF2B5EF4-FFF2-40B4-BE49-F238E27FC236}">
                  <a16:creationId xmlns:a16="http://schemas.microsoft.com/office/drawing/2014/main" id="{4BA2D207-8796-4D0F-9FBD-0E2BC09E6423}"/>
                </a:ext>
              </a:extLst>
            </p:cNvPr>
            <p:cNvSpPr>
              <a:spLocks noEditPoints="1"/>
            </p:cNvSpPr>
            <p:nvPr/>
          </p:nvSpPr>
          <p:spPr bwMode="auto">
            <a:xfrm>
              <a:off x="6840706" y="2149807"/>
              <a:ext cx="735447" cy="733914"/>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9" name="Text Placeholder 1">
              <a:extLst>
                <a:ext uri="{FF2B5EF4-FFF2-40B4-BE49-F238E27FC236}">
                  <a16:creationId xmlns:a16="http://schemas.microsoft.com/office/drawing/2014/main" id="{8BBAEE7F-10F8-4F14-963A-392D68322743}"/>
                </a:ext>
              </a:extLst>
            </p:cNvPr>
            <p:cNvSpPr txBox="1">
              <a:spLocks/>
            </p:cNvSpPr>
            <p:nvPr/>
          </p:nvSpPr>
          <p:spPr>
            <a:xfrm>
              <a:off x="6531834" y="1326857"/>
              <a:ext cx="4657534" cy="680356"/>
            </a:xfrm>
            <a:prstGeom prst="rect">
              <a:avLst/>
            </a:prstGeom>
          </p:spPr>
          <p:txBody>
            <a:bodyPr vert="horz" wrap="square" lIns="147600" tIns="90000" rIns="147600" bIns="90000" rtlCol="0">
              <a:spAutoFit/>
            </a:bodyPr>
            <a:lstStyle>
              <a:lvl1pPr marL="347472" indent="-347472" algn="l" defTabSz="914400" rtl="0" eaLnBrk="1" latinLnBrk="0" hangingPunct="1">
                <a:lnSpc>
                  <a:spcPct val="90000"/>
                </a:lnSpc>
                <a:spcBef>
                  <a:spcPts val="24"/>
                </a:spcBef>
                <a:buFont typeface="Arial" panose="020B0604020202020204" pitchFamily="34" charset="0"/>
                <a:buChar char="•"/>
                <a:defRPr lang="en-US" sz="2600" kern="1200">
                  <a:solidFill>
                    <a:schemeClr val="tx1"/>
                  </a:solidFill>
                  <a:latin typeface="+mn-lt"/>
                  <a:ea typeface="+mn-ea"/>
                  <a:cs typeface="Segoe UI" panose="020B0502040204020203" pitchFamily="34" charset="0"/>
                </a:defRPr>
              </a:lvl1pPr>
              <a:lvl2pPr marL="583200" indent="-2412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2pPr>
              <a:lvl3pPr marL="804672" indent="-230400" algn="l" defTabSz="914400" rtl="0" eaLnBrk="1" latinLnBrk="0" hangingPunct="1">
                <a:lnSpc>
                  <a:spcPct val="90000"/>
                </a:lnSpc>
                <a:spcBef>
                  <a:spcPts val="24"/>
                </a:spcBef>
                <a:buFont typeface="Arial" panose="020B0604020202020204" pitchFamily="34" charset="0"/>
                <a:buChar char="•"/>
                <a:defRPr lang="en-US" sz="2400" kern="1200">
                  <a:solidFill>
                    <a:schemeClr val="tx1"/>
                  </a:solidFill>
                  <a:latin typeface="+mn-lt"/>
                  <a:ea typeface="+mn-ea"/>
                  <a:cs typeface="Segoe UI" panose="020B0502040204020203" pitchFamily="34" charset="0"/>
                </a:defRPr>
              </a:lvl3pPr>
              <a:lvl4pPr marL="1029600"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4pPr>
              <a:lvl5pPr marL="1261872" indent="-230400" algn="l" defTabSz="914400" rtl="0" eaLnBrk="1" latinLnBrk="0" hangingPunct="1">
                <a:lnSpc>
                  <a:spcPct val="90000"/>
                </a:lnSpc>
                <a:spcBef>
                  <a:spcPts val="24"/>
                </a:spcBef>
                <a:buFont typeface="Arial" panose="020B0604020202020204" pitchFamily="34" charset="0"/>
                <a:buChar char="•"/>
                <a:defRPr lang="en-US" sz="2000" kern="1200">
                  <a:solidFill>
                    <a:schemeClr val="tx1"/>
                  </a:solidFill>
                  <a:latin typeface="+mn-lt"/>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24"/>
                </a:spcBef>
                <a:spcAft>
                  <a:spcPts val="0"/>
                </a:spcAft>
                <a:buClrTx/>
                <a:buSzTx/>
                <a:buFont typeface="Arial" panose="020B0604020202020204" pitchFamily="34" charset="0"/>
                <a:buNone/>
                <a:tabLst/>
                <a:defRPr/>
              </a:pPr>
              <a:r>
                <a:rPr kumimoji="0" lang="en-US" sz="18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Resource groups </a:t>
              </a:r>
              <a:br>
                <a:rPr kumimoji="0" lang="en-US" sz="18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br>
              <a:r>
                <a:rPr kumimoji="0" lang="en-US" sz="1800" b="0" i="0" u="none" strike="noStrike" kern="1200" cap="none" spc="0" normalizeH="0" baseline="0" noProof="0">
                  <a:ln>
                    <a:noFill/>
                  </a:ln>
                  <a:solidFill>
                    <a:srgbClr val="505050"/>
                  </a:solidFill>
                  <a:effectLst/>
                  <a:uLnTx/>
                  <a:uFillTx/>
                  <a:latin typeface="Segoe UI"/>
                  <a:ea typeface="+mn-ea"/>
                  <a:cs typeface="Segoe UI" panose="020B0502040204020203" pitchFamily="34" charset="0"/>
                </a:rPr>
                <a:t>(web + DB, VM, Storage) in one group</a:t>
              </a:r>
            </a:p>
          </p:txBody>
        </p:sp>
        <p:pic>
          <p:nvPicPr>
            <p:cNvPr id="40" name="Picture 39">
              <a:extLst>
                <a:ext uri="{FF2B5EF4-FFF2-40B4-BE49-F238E27FC236}">
                  <a16:creationId xmlns:a16="http://schemas.microsoft.com/office/drawing/2014/main" id="{9A723F40-0B6E-48D3-B8E0-FAD40D926D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2153334"/>
              <a:ext cx="707213" cy="726862"/>
            </a:xfrm>
            <a:prstGeom prst="rect">
              <a:avLst/>
            </a:prstGeom>
          </p:spPr>
        </p:pic>
        <p:pic>
          <p:nvPicPr>
            <p:cNvPr id="41" name="Picture 40">
              <a:extLst>
                <a:ext uri="{FF2B5EF4-FFF2-40B4-BE49-F238E27FC236}">
                  <a16:creationId xmlns:a16="http://schemas.microsoft.com/office/drawing/2014/main" id="{E8DC7FF9-BC18-4DC0-811C-02D2F3C38D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39530" y="2095575"/>
              <a:ext cx="819606" cy="842378"/>
            </a:xfrm>
            <a:prstGeom prst="rect">
              <a:avLst/>
            </a:prstGeom>
          </p:spPr>
        </p:pic>
        <p:pic>
          <p:nvPicPr>
            <p:cNvPr id="45" name="Picture 44">
              <a:extLst>
                <a:ext uri="{FF2B5EF4-FFF2-40B4-BE49-F238E27FC236}">
                  <a16:creationId xmlns:a16="http://schemas.microsoft.com/office/drawing/2014/main" id="{96C1778D-52C5-4D38-BAF1-406BC09B56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97411" y="2401356"/>
              <a:ext cx="229579" cy="235958"/>
            </a:xfrm>
            <a:prstGeom prst="rect">
              <a:avLst/>
            </a:prstGeom>
          </p:spPr>
        </p:pic>
      </p:grpSp>
      <p:grpSp>
        <p:nvGrpSpPr>
          <p:cNvPr id="4" name="Group 3" descr="Three separate resource groups are shown. One for web and databases. One for virtual machines. One for storage. ">
            <a:extLst>
              <a:ext uri="{FF2B5EF4-FFF2-40B4-BE49-F238E27FC236}">
                <a16:creationId xmlns:a16="http://schemas.microsoft.com/office/drawing/2014/main" id="{A73583E8-7340-4B7D-AA31-50A9B4F50673}"/>
              </a:ext>
            </a:extLst>
          </p:cNvPr>
          <p:cNvGrpSpPr/>
          <p:nvPr/>
        </p:nvGrpSpPr>
        <p:grpSpPr>
          <a:xfrm>
            <a:off x="6454422" y="3260903"/>
            <a:ext cx="5236495" cy="2107615"/>
            <a:chOff x="6509084" y="3591976"/>
            <a:chExt cx="5236495" cy="2107615"/>
          </a:xfrm>
        </p:grpSpPr>
        <p:sp>
          <p:nvSpPr>
            <p:cNvPr id="22" name="Freeform 5">
              <a:extLst>
                <a:ext uri="{FF2B5EF4-FFF2-40B4-BE49-F238E27FC236}">
                  <a16:creationId xmlns:a16="http://schemas.microsoft.com/office/drawing/2014/main" id="{B8996744-E131-4185-9584-7B4DE510612C}"/>
                </a:ext>
              </a:extLst>
            </p:cNvPr>
            <p:cNvSpPr>
              <a:spLocks/>
            </p:cNvSpPr>
            <p:nvPr/>
          </p:nvSpPr>
          <p:spPr bwMode="auto">
            <a:xfrm>
              <a:off x="7986133"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3" name="Freeform 6">
              <a:extLst>
                <a:ext uri="{FF2B5EF4-FFF2-40B4-BE49-F238E27FC236}">
                  <a16:creationId xmlns:a16="http://schemas.microsoft.com/office/drawing/2014/main" id="{60A9C15B-B498-4347-8A2D-3B0213921C54}"/>
                </a:ext>
              </a:extLst>
            </p:cNvPr>
            <p:cNvSpPr>
              <a:spLocks/>
            </p:cNvSpPr>
            <p:nvPr/>
          </p:nvSpPr>
          <p:spPr bwMode="auto">
            <a:xfrm>
              <a:off x="8111851"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5" name="Freeform 5">
              <a:extLst>
                <a:ext uri="{FF2B5EF4-FFF2-40B4-BE49-F238E27FC236}">
                  <a16:creationId xmlns:a16="http://schemas.microsoft.com/office/drawing/2014/main" id="{6251F2C3-5D8F-4D03-832C-31D8A60AB3E9}"/>
                </a:ext>
              </a:extLst>
            </p:cNvPr>
            <p:cNvSpPr>
              <a:spLocks/>
            </p:cNvSpPr>
            <p:nvPr/>
          </p:nvSpPr>
          <p:spPr bwMode="auto">
            <a:xfrm>
              <a:off x="9940410" y="4550692"/>
              <a:ext cx="211205" cy="153760"/>
            </a:xfrm>
            <a:custGeom>
              <a:avLst/>
              <a:gdLst>
                <a:gd name="T0" fmla="*/ 80 w 80"/>
                <a:gd name="T1" fmla="*/ 40 h 56"/>
                <a:gd name="T2" fmla="*/ 72 w 80"/>
                <a:gd name="T3" fmla="*/ 40 h 56"/>
                <a:gd name="T4" fmla="*/ 64 w 80"/>
                <a:gd name="T5" fmla="*/ 48 h 56"/>
                <a:gd name="T6" fmla="*/ 16 w 80"/>
                <a:gd name="T7" fmla="*/ 48 h 56"/>
                <a:gd name="T8" fmla="*/ 8 w 80"/>
                <a:gd name="T9" fmla="*/ 40 h 56"/>
                <a:gd name="T10" fmla="*/ 8 w 80"/>
                <a:gd name="T11" fmla="*/ 16 h 56"/>
                <a:gd name="T12" fmla="*/ 16 w 80"/>
                <a:gd name="T13" fmla="*/ 8 h 56"/>
                <a:gd name="T14" fmla="*/ 64 w 80"/>
                <a:gd name="T15" fmla="*/ 8 h 56"/>
                <a:gd name="T16" fmla="*/ 72 w 80"/>
                <a:gd name="T17" fmla="*/ 16 h 56"/>
                <a:gd name="T18" fmla="*/ 80 w 80"/>
                <a:gd name="T19" fmla="*/ 16 h 56"/>
                <a:gd name="T20" fmla="*/ 64 w 80"/>
                <a:gd name="T21" fmla="*/ 0 h 56"/>
                <a:gd name="T22" fmla="*/ 16 w 80"/>
                <a:gd name="T23" fmla="*/ 0 h 56"/>
                <a:gd name="T24" fmla="*/ 0 w 80"/>
                <a:gd name="T25" fmla="*/ 16 h 56"/>
                <a:gd name="T26" fmla="*/ 0 w 80"/>
                <a:gd name="T27" fmla="*/ 40 h 56"/>
                <a:gd name="T28" fmla="*/ 16 w 80"/>
                <a:gd name="T29" fmla="*/ 56 h 56"/>
                <a:gd name="T30" fmla="*/ 64 w 80"/>
                <a:gd name="T31" fmla="*/ 56 h 56"/>
                <a:gd name="T32" fmla="*/ 80 w 80"/>
                <a:gd name="T33"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80" y="40"/>
                  </a:moveTo>
                  <a:cubicBezTo>
                    <a:pt x="72" y="40"/>
                    <a:pt x="72" y="40"/>
                    <a:pt x="72" y="40"/>
                  </a:cubicBezTo>
                  <a:cubicBezTo>
                    <a:pt x="72" y="44"/>
                    <a:pt x="68" y="48"/>
                    <a:pt x="64" y="48"/>
                  </a:cubicBezTo>
                  <a:cubicBezTo>
                    <a:pt x="16" y="48"/>
                    <a:pt x="16" y="48"/>
                    <a:pt x="16" y="48"/>
                  </a:cubicBezTo>
                  <a:cubicBezTo>
                    <a:pt x="12" y="48"/>
                    <a:pt x="8" y="44"/>
                    <a:pt x="8" y="40"/>
                  </a:cubicBezTo>
                  <a:cubicBezTo>
                    <a:pt x="8" y="16"/>
                    <a:pt x="8" y="16"/>
                    <a:pt x="8" y="16"/>
                  </a:cubicBezTo>
                  <a:cubicBezTo>
                    <a:pt x="8" y="12"/>
                    <a:pt x="12" y="8"/>
                    <a:pt x="16" y="8"/>
                  </a:cubicBezTo>
                  <a:cubicBezTo>
                    <a:pt x="64" y="8"/>
                    <a:pt x="64" y="8"/>
                    <a:pt x="64" y="8"/>
                  </a:cubicBezTo>
                  <a:cubicBezTo>
                    <a:pt x="68" y="8"/>
                    <a:pt x="72" y="12"/>
                    <a:pt x="72" y="16"/>
                  </a:cubicBezTo>
                  <a:cubicBezTo>
                    <a:pt x="80" y="16"/>
                    <a:pt x="80" y="16"/>
                    <a:pt x="80" y="16"/>
                  </a:cubicBezTo>
                  <a:cubicBezTo>
                    <a:pt x="80" y="7"/>
                    <a:pt x="73" y="0"/>
                    <a:pt x="64" y="0"/>
                  </a:cubicBezTo>
                  <a:cubicBezTo>
                    <a:pt x="16" y="0"/>
                    <a:pt x="16" y="0"/>
                    <a:pt x="16" y="0"/>
                  </a:cubicBezTo>
                  <a:cubicBezTo>
                    <a:pt x="7" y="0"/>
                    <a:pt x="0" y="7"/>
                    <a:pt x="0" y="16"/>
                  </a:cubicBezTo>
                  <a:cubicBezTo>
                    <a:pt x="0" y="40"/>
                    <a:pt x="0" y="40"/>
                    <a:pt x="0" y="40"/>
                  </a:cubicBezTo>
                  <a:cubicBezTo>
                    <a:pt x="0" y="49"/>
                    <a:pt x="7" y="56"/>
                    <a:pt x="16" y="56"/>
                  </a:cubicBezTo>
                  <a:cubicBezTo>
                    <a:pt x="64" y="56"/>
                    <a:pt x="64" y="56"/>
                    <a:pt x="64" y="56"/>
                  </a:cubicBezTo>
                  <a:cubicBezTo>
                    <a:pt x="73" y="56"/>
                    <a:pt x="80" y="49"/>
                    <a:pt x="80" y="4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6" name="Freeform 6">
              <a:extLst>
                <a:ext uri="{FF2B5EF4-FFF2-40B4-BE49-F238E27FC236}">
                  <a16:creationId xmlns:a16="http://schemas.microsoft.com/office/drawing/2014/main" id="{ED248921-17BF-4CB3-B3D1-3D3F315FC1AD}"/>
                </a:ext>
              </a:extLst>
            </p:cNvPr>
            <p:cNvSpPr>
              <a:spLocks/>
            </p:cNvSpPr>
            <p:nvPr/>
          </p:nvSpPr>
          <p:spPr bwMode="auto">
            <a:xfrm>
              <a:off x="10066128" y="4616589"/>
              <a:ext cx="211205" cy="153760"/>
            </a:xfrm>
            <a:custGeom>
              <a:avLst/>
              <a:gdLst>
                <a:gd name="T0" fmla="*/ 64 w 80"/>
                <a:gd name="T1" fmla="*/ 0 h 56"/>
                <a:gd name="T2" fmla="*/ 16 w 80"/>
                <a:gd name="T3" fmla="*/ 0 h 56"/>
                <a:gd name="T4" fmla="*/ 0 w 80"/>
                <a:gd name="T5" fmla="*/ 16 h 56"/>
                <a:gd name="T6" fmla="*/ 8 w 80"/>
                <a:gd name="T7" fmla="*/ 16 h 56"/>
                <a:gd name="T8" fmla="*/ 16 w 80"/>
                <a:gd name="T9" fmla="*/ 8 h 56"/>
                <a:gd name="T10" fmla="*/ 64 w 80"/>
                <a:gd name="T11" fmla="*/ 8 h 56"/>
                <a:gd name="T12" fmla="*/ 72 w 80"/>
                <a:gd name="T13" fmla="*/ 16 h 56"/>
                <a:gd name="T14" fmla="*/ 72 w 80"/>
                <a:gd name="T15" fmla="*/ 40 h 56"/>
                <a:gd name="T16" fmla="*/ 64 w 80"/>
                <a:gd name="T17" fmla="*/ 48 h 56"/>
                <a:gd name="T18" fmla="*/ 16 w 80"/>
                <a:gd name="T19" fmla="*/ 48 h 56"/>
                <a:gd name="T20" fmla="*/ 8 w 80"/>
                <a:gd name="T21" fmla="*/ 40 h 56"/>
                <a:gd name="T22" fmla="*/ 0 w 80"/>
                <a:gd name="T23" fmla="*/ 40 h 56"/>
                <a:gd name="T24" fmla="*/ 16 w 80"/>
                <a:gd name="T25" fmla="*/ 56 h 56"/>
                <a:gd name="T26" fmla="*/ 64 w 80"/>
                <a:gd name="T27" fmla="*/ 56 h 56"/>
                <a:gd name="T28" fmla="*/ 80 w 80"/>
                <a:gd name="T29" fmla="*/ 40 h 56"/>
                <a:gd name="T30" fmla="*/ 80 w 80"/>
                <a:gd name="T31" fmla="*/ 16 h 56"/>
                <a:gd name="T32" fmla="*/ 64 w 80"/>
                <a:gd name="T33"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0" h="56">
                  <a:moveTo>
                    <a:pt x="64" y="0"/>
                  </a:moveTo>
                  <a:cubicBezTo>
                    <a:pt x="16" y="0"/>
                    <a:pt x="16" y="0"/>
                    <a:pt x="16" y="0"/>
                  </a:cubicBezTo>
                  <a:cubicBezTo>
                    <a:pt x="7" y="0"/>
                    <a:pt x="0" y="7"/>
                    <a:pt x="0" y="16"/>
                  </a:cubicBezTo>
                  <a:cubicBezTo>
                    <a:pt x="8" y="16"/>
                    <a:pt x="8" y="16"/>
                    <a:pt x="8" y="16"/>
                  </a:cubicBezTo>
                  <a:cubicBezTo>
                    <a:pt x="8" y="12"/>
                    <a:pt x="12" y="8"/>
                    <a:pt x="16" y="8"/>
                  </a:cubicBezTo>
                  <a:cubicBezTo>
                    <a:pt x="64" y="8"/>
                    <a:pt x="64" y="8"/>
                    <a:pt x="64" y="8"/>
                  </a:cubicBezTo>
                  <a:cubicBezTo>
                    <a:pt x="68" y="8"/>
                    <a:pt x="72" y="12"/>
                    <a:pt x="72" y="16"/>
                  </a:cubicBezTo>
                  <a:cubicBezTo>
                    <a:pt x="72" y="40"/>
                    <a:pt x="72" y="40"/>
                    <a:pt x="72" y="40"/>
                  </a:cubicBezTo>
                  <a:cubicBezTo>
                    <a:pt x="72" y="44"/>
                    <a:pt x="68" y="48"/>
                    <a:pt x="64" y="48"/>
                  </a:cubicBezTo>
                  <a:cubicBezTo>
                    <a:pt x="16" y="48"/>
                    <a:pt x="16" y="48"/>
                    <a:pt x="16" y="48"/>
                  </a:cubicBezTo>
                  <a:cubicBezTo>
                    <a:pt x="12" y="48"/>
                    <a:pt x="8" y="44"/>
                    <a:pt x="8" y="40"/>
                  </a:cubicBezTo>
                  <a:cubicBezTo>
                    <a:pt x="0" y="40"/>
                    <a:pt x="0" y="40"/>
                    <a:pt x="0" y="40"/>
                  </a:cubicBezTo>
                  <a:cubicBezTo>
                    <a:pt x="0" y="49"/>
                    <a:pt x="7" y="56"/>
                    <a:pt x="16" y="56"/>
                  </a:cubicBezTo>
                  <a:cubicBezTo>
                    <a:pt x="64" y="56"/>
                    <a:pt x="64" y="56"/>
                    <a:pt x="64" y="56"/>
                  </a:cubicBezTo>
                  <a:cubicBezTo>
                    <a:pt x="73" y="56"/>
                    <a:pt x="80" y="49"/>
                    <a:pt x="80" y="40"/>
                  </a:cubicBezTo>
                  <a:cubicBezTo>
                    <a:pt x="80" y="16"/>
                    <a:pt x="80" y="16"/>
                    <a:pt x="80" y="16"/>
                  </a:cubicBezTo>
                  <a:cubicBezTo>
                    <a:pt x="80" y="7"/>
                    <a:pt x="73" y="0"/>
                    <a:pt x="64" y="0"/>
                  </a:cubicBez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28" name="Rectangle 27">
              <a:extLst>
                <a:ext uri="{FF2B5EF4-FFF2-40B4-BE49-F238E27FC236}">
                  <a16:creationId xmlns:a16="http://schemas.microsoft.com/office/drawing/2014/main" id="{6EF2A56D-873A-4E9A-9338-76C04A2F44A7}"/>
                </a:ext>
              </a:extLst>
            </p:cNvPr>
            <p:cNvSpPr/>
            <p:nvPr/>
          </p:nvSpPr>
          <p:spPr bwMode="auto">
            <a:xfrm>
              <a:off x="10427816"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Storage</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 resource group</a:t>
              </a:r>
            </a:p>
          </p:txBody>
        </p:sp>
        <p:pic>
          <p:nvPicPr>
            <p:cNvPr id="29" name="Picture 28">
              <a:extLst>
                <a:ext uri="{FF2B5EF4-FFF2-40B4-BE49-F238E27FC236}">
                  <a16:creationId xmlns:a16="http://schemas.microsoft.com/office/drawing/2014/main" id="{B00D76A6-FEE6-454B-AE5F-DF706BFB5F0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975" y="3753355"/>
              <a:ext cx="707212" cy="716837"/>
            </a:xfrm>
            <a:prstGeom prst="rect">
              <a:avLst/>
            </a:prstGeom>
          </p:spPr>
        </p:pic>
        <p:sp>
          <p:nvSpPr>
            <p:cNvPr id="43" name="Rectangle 42">
              <a:extLst>
                <a:ext uri="{FF2B5EF4-FFF2-40B4-BE49-F238E27FC236}">
                  <a16:creationId xmlns:a16="http://schemas.microsoft.com/office/drawing/2014/main" id="{224ED2E3-9A09-4880-A8DF-6990B9C409C5}"/>
                </a:ext>
              </a:extLst>
            </p:cNvPr>
            <p:cNvSpPr/>
            <p:nvPr/>
          </p:nvSpPr>
          <p:spPr bwMode="auto">
            <a:xfrm>
              <a:off x="8468449"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9144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Virtual machine </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resource group</a:t>
              </a:r>
            </a:p>
          </p:txBody>
        </p:sp>
        <p:pic>
          <p:nvPicPr>
            <p:cNvPr id="44" name="Picture 43">
              <a:extLst>
                <a:ext uri="{FF2B5EF4-FFF2-40B4-BE49-F238E27FC236}">
                  <a16:creationId xmlns:a16="http://schemas.microsoft.com/office/drawing/2014/main" id="{348C082F-8D05-4AA6-B8CE-FDC0CE95BD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9411" y="3726291"/>
              <a:ext cx="819606" cy="830759"/>
            </a:xfrm>
            <a:prstGeom prst="rect">
              <a:avLst/>
            </a:prstGeom>
          </p:spPr>
        </p:pic>
        <p:sp>
          <p:nvSpPr>
            <p:cNvPr id="47" name="Rectangle 46">
              <a:extLst>
                <a:ext uri="{FF2B5EF4-FFF2-40B4-BE49-F238E27FC236}">
                  <a16:creationId xmlns:a16="http://schemas.microsoft.com/office/drawing/2014/main" id="{4462B821-48A6-4216-86B4-E815748F1FAB}"/>
                </a:ext>
              </a:extLst>
            </p:cNvPr>
            <p:cNvSpPr/>
            <p:nvPr/>
          </p:nvSpPr>
          <p:spPr bwMode="auto">
            <a:xfrm>
              <a:off x="6509084" y="3591976"/>
              <a:ext cx="1317763" cy="2107615"/>
            </a:xfrm>
            <a:prstGeom prst="rect">
              <a:avLst/>
            </a:prstGeom>
            <a:solidFill>
              <a:srgbClr val="FFFFFF"/>
            </a:solidFill>
            <a:ln w="3175" cap="flat" cmpd="sng" algn="ctr">
              <a:solidFill>
                <a:schemeClr val="bg1">
                  <a:lumMod val="75000"/>
                </a:schemeClr>
              </a:solid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505050"/>
                  </a:solidFill>
                  <a:effectLst/>
                  <a:uLnTx/>
                  <a:uFillTx/>
                  <a:latin typeface="Segoe UI"/>
                  <a:ea typeface="Segoe UI" pitchFamily="34" charset="0"/>
                  <a:cs typeface="Segoe UI" pitchFamily="34" charset="0"/>
                </a:rPr>
                <a:t>Web and DB </a:t>
              </a:r>
              <a:r>
                <a:rPr kumimoji="0" lang="en-US" sz="1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resource group</a:t>
              </a:r>
            </a:p>
          </p:txBody>
        </p:sp>
        <p:sp>
          <p:nvSpPr>
            <p:cNvPr id="48" name="Freeform 256">
              <a:extLst>
                <a:ext uri="{FF2B5EF4-FFF2-40B4-BE49-F238E27FC236}">
                  <a16:creationId xmlns:a16="http://schemas.microsoft.com/office/drawing/2014/main" id="{D138ECF2-659B-4571-8AA6-0BA92CC29902}"/>
                </a:ext>
              </a:extLst>
            </p:cNvPr>
            <p:cNvSpPr>
              <a:spLocks noEditPoints="1"/>
            </p:cNvSpPr>
            <p:nvPr/>
          </p:nvSpPr>
          <p:spPr bwMode="auto">
            <a:xfrm>
              <a:off x="6812125" y="3790309"/>
              <a:ext cx="735447" cy="723791"/>
            </a:xfrm>
            <a:custGeom>
              <a:avLst/>
              <a:gdLst>
                <a:gd name="T0" fmla="*/ 423 w 517"/>
                <a:gd name="T1" fmla="*/ 502 h 502"/>
                <a:gd name="T2" fmla="*/ 161 w 517"/>
                <a:gd name="T3" fmla="*/ 348 h 502"/>
                <a:gd name="T4" fmla="*/ 24 w 517"/>
                <a:gd name="T5" fmla="*/ 158 h 502"/>
                <a:gd name="T6" fmla="*/ 31 w 517"/>
                <a:gd name="T7" fmla="*/ 24 h 502"/>
                <a:gd name="T8" fmla="*/ 94 w 517"/>
                <a:gd name="T9" fmla="*/ 0 h 502"/>
                <a:gd name="T10" fmla="*/ 356 w 517"/>
                <a:gd name="T11" fmla="*/ 154 h 502"/>
                <a:gd name="T12" fmla="*/ 493 w 517"/>
                <a:gd name="T13" fmla="*/ 344 h 502"/>
                <a:gd name="T14" fmla="*/ 486 w 517"/>
                <a:gd name="T15" fmla="*/ 479 h 502"/>
                <a:gd name="T16" fmla="*/ 423 w 517"/>
                <a:gd name="T17" fmla="*/ 502 h 502"/>
                <a:gd name="T18" fmla="*/ 94 w 517"/>
                <a:gd name="T19" fmla="*/ 31 h 502"/>
                <a:gd name="T20" fmla="*/ 53 w 517"/>
                <a:gd name="T21" fmla="*/ 46 h 502"/>
                <a:gd name="T22" fmla="*/ 52 w 517"/>
                <a:gd name="T23" fmla="*/ 147 h 502"/>
                <a:gd name="T24" fmla="*/ 183 w 517"/>
                <a:gd name="T25" fmla="*/ 327 h 502"/>
                <a:gd name="T26" fmla="*/ 423 w 517"/>
                <a:gd name="T27" fmla="*/ 471 h 502"/>
                <a:gd name="T28" fmla="*/ 464 w 517"/>
                <a:gd name="T29" fmla="*/ 457 h 502"/>
                <a:gd name="T30" fmla="*/ 465 w 517"/>
                <a:gd name="T31" fmla="*/ 356 h 502"/>
                <a:gd name="T32" fmla="*/ 334 w 517"/>
                <a:gd name="T33" fmla="*/ 176 h 502"/>
                <a:gd name="T34" fmla="*/ 94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423" y="502"/>
                  </a:moveTo>
                  <a:cubicBezTo>
                    <a:pt x="355" y="502"/>
                    <a:pt x="259" y="446"/>
                    <a:pt x="161" y="348"/>
                  </a:cubicBezTo>
                  <a:cubicBezTo>
                    <a:pt x="95" y="282"/>
                    <a:pt x="47" y="216"/>
                    <a:pt x="24" y="158"/>
                  </a:cubicBezTo>
                  <a:cubicBezTo>
                    <a:pt x="0" y="100"/>
                    <a:pt x="2" y="52"/>
                    <a:pt x="31" y="24"/>
                  </a:cubicBezTo>
                  <a:cubicBezTo>
                    <a:pt x="46" y="8"/>
                    <a:pt x="68" y="0"/>
                    <a:pt x="94" y="0"/>
                  </a:cubicBezTo>
                  <a:cubicBezTo>
                    <a:pt x="162" y="0"/>
                    <a:pt x="258" y="56"/>
                    <a:pt x="356" y="154"/>
                  </a:cubicBezTo>
                  <a:cubicBezTo>
                    <a:pt x="422" y="221"/>
                    <a:pt x="470" y="286"/>
                    <a:pt x="493" y="344"/>
                  </a:cubicBezTo>
                  <a:cubicBezTo>
                    <a:pt x="517" y="402"/>
                    <a:pt x="515" y="450"/>
                    <a:pt x="486" y="479"/>
                  </a:cubicBezTo>
                  <a:cubicBezTo>
                    <a:pt x="471" y="494"/>
                    <a:pt x="449" y="502"/>
                    <a:pt x="423" y="502"/>
                  </a:cubicBezTo>
                  <a:close/>
                  <a:moveTo>
                    <a:pt x="94" y="31"/>
                  </a:moveTo>
                  <a:cubicBezTo>
                    <a:pt x="76" y="31"/>
                    <a:pt x="62" y="36"/>
                    <a:pt x="53" y="46"/>
                  </a:cubicBezTo>
                  <a:cubicBezTo>
                    <a:pt x="34" y="65"/>
                    <a:pt x="33" y="101"/>
                    <a:pt x="52" y="147"/>
                  </a:cubicBezTo>
                  <a:cubicBezTo>
                    <a:pt x="74" y="201"/>
                    <a:pt x="119" y="263"/>
                    <a:pt x="183" y="327"/>
                  </a:cubicBezTo>
                  <a:cubicBezTo>
                    <a:pt x="274" y="417"/>
                    <a:pt x="364" y="471"/>
                    <a:pt x="423" y="471"/>
                  </a:cubicBezTo>
                  <a:cubicBezTo>
                    <a:pt x="441" y="471"/>
                    <a:pt x="455" y="467"/>
                    <a:pt x="464" y="457"/>
                  </a:cubicBezTo>
                  <a:cubicBezTo>
                    <a:pt x="483" y="438"/>
                    <a:pt x="484" y="402"/>
                    <a:pt x="465" y="356"/>
                  </a:cubicBezTo>
                  <a:cubicBezTo>
                    <a:pt x="443" y="302"/>
                    <a:pt x="398" y="240"/>
                    <a:pt x="334" y="176"/>
                  </a:cubicBezTo>
                  <a:cubicBezTo>
                    <a:pt x="243" y="85"/>
                    <a:pt x="153" y="31"/>
                    <a:pt x="94" y="31"/>
                  </a:cubicBezTo>
                  <a:close/>
                </a:path>
              </a:pathLst>
            </a:custGeom>
            <a:solidFill>
              <a:srgbClr val="D8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49" name="Freeform 257">
              <a:extLst>
                <a:ext uri="{FF2B5EF4-FFF2-40B4-BE49-F238E27FC236}">
                  <a16:creationId xmlns:a16="http://schemas.microsoft.com/office/drawing/2014/main" id="{A98F4A3F-CE50-480A-90FF-C0C555ABA31C}"/>
                </a:ext>
              </a:extLst>
            </p:cNvPr>
            <p:cNvSpPr>
              <a:spLocks noEditPoints="1"/>
            </p:cNvSpPr>
            <p:nvPr/>
          </p:nvSpPr>
          <p:spPr bwMode="auto">
            <a:xfrm>
              <a:off x="6812125" y="3790309"/>
              <a:ext cx="735447" cy="723791"/>
            </a:xfrm>
            <a:custGeom>
              <a:avLst/>
              <a:gdLst>
                <a:gd name="T0" fmla="*/ 94 w 517"/>
                <a:gd name="T1" fmla="*/ 502 h 502"/>
                <a:gd name="T2" fmla="*/ 31 w 517"/>
                <a:gd name="T3" fmla="*/ 479 h 502"/>
                <a:gd name="T4" fmla="*/ 24 w 517"/>
                <a:gd name="T5" fmla="*/ 344 h 502"/>
                <a:gd name="T6" fmla="*/ 161 w 517"/>
                <a:gd name="T7" fmla="*/ 154 h 502"/>
                <a:gd name="T8" fmla="*/ 423 w 517"/>
                <a:gd name="T9" fmla="*/ 0 h 502"/>
                <a:gd name="T10" fmla="*/ 486 w 517"/>
                <a:gd name="T11" fmla="*/ 24 h 502"/>
                <a:gd name="T12" fmla="*/ 493 w 517"/>
                <a:gd name="T13" fmla="*/ 158 h 502"/>
                <a:gd name="T14" fmla="*/ 356 w 517"/>
                <a:gd name="T15" fmla="*/ 348 h 502"/>
                <a:gd name="T16" fmla="*/ 94 w 517"/>
                <a:gd name="T17" fmla="*/ 502 h 502"/>
                <a:gd name="T18" fmla="*/ 423 w 517"/>
                <a:gd name="T19" fmla="*/ 31 h 502"/>
                <a:gd name="T20" fmla="*/ 183 w 517"/>
                <a:gd name="T21" fmla="*/ 176 h 502"/>
                <a:gd name="T22" fmla="*/ 52 w 517"/>
                <a:gd name="T23" fmla="*/ 356 h 502"/>
                <a:gd name="T24" fmla="*/ 53 w 517"/>
                <a:gd name="T25" fmla="*/ 457 h 502"/>
                <a:gd name="T26" fmla="*/ 94 w 517"/>
                <a:gd name="T27" fmla="*/ 471 h 502"/>
                <a:gd name="T28" fmla="*/ 334 w 517"/>
                <a:gd name="T29" fmla="*/ 327 h 502"/>
                <a:gd name="T30" fmla="*/ 465 w 517"/>
                <a:gd name="T31" fmla="*/ 147 h 502"/>
                <a:gd name="T32" fmla="*/ 464 w 517"/>
                <a:gd name="T33" fmla="*/ 46 h 502"/>
                <a:gd name="T34" fmla="*/ 423 w 517"/>
                <a:gd name="T35" fmla="*/ 3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17" h="502">
                  <a:moveTo>
                    <a:pt x="94" y="502"/>
                  </a:moveTo>
                  <a:cubicBezTo>
                    <a:pt x="68" y="502"/>
                    <a:pt x="46" y="494"/>
                    <a:pt x="31" y="479"/>
                  </a:cubicBezTo>
                  <a:cubicBezTo>
                    <a:pt x="2" y="450"/>
                    <a:pt x="0" y="402"/>
                    <a:pt x="24" y="344"/>
                  </a:cubicBezTo>
                  <a:cubicBezTo>
                    <a:pt x="47" y="286"/>
                    <a:pt x="95" y="221"/>
                    <a:pt x="161" y="154"/>
                  </a:cubicBezTo>
                  <a:cubicBezTo>
                    <a:pt x="259" y="56"/>
                    <a:pt x="355" y="0"/>
                    <a:pt x="423" y="0"/>
                  </a:cubicBezTo>
                  <a:cubicBezTo>
                    <a:pt x="449" y="0"/>
                    <a:pt x="471" y="8"/>
                    <a:pt x="486" y="24"/>
                  </a:cubicBezTo>
                  <a:cubicBezTo>
                    <a:pt x="515" y="52"/>
                    <a:pt x="517" y="100"/>
                    <a:pt x="493" y="158"/>
                  </a:cubicBezTo>
                  <a:cubicBezTo>
                    <a:pt x="470" y="216"/>
                    <a:pt x="422" y="282"/>
                    <a:pt x="356" y="348"/>
                  </a:cubicBezTo>
                  <a:cubicBezTo>
                    <a:pt x="258" y="446"/>
                    <a:pt x="162" y="502"/>
                    <a:pt x="94" y="502"/>
                  </a:cubicBezTo>
                  <a:close/>
                  <a:moveTo>
                    <a:pt x="423" y="31"/>
                  </a:moveTo>
                  <a:cubicBezTo>
                    <a:pt x="364" y="31"/>
                    <a:pt x="274" y="85"/>
                    <a:pt x="183" y="176"/>
                  </a:cubicBezTo>
                  <a:cubicBezTo>
                    <a:pt x="119" y="240"/>
                    <a:pt x="74" y="302"/>
                    <a:pt x="52" y="356"/>
                  </a:cubicBezTo>
                  <a:cubicBezTo>
                    <a:pt x="33" y="402"/>
                    <a:pt x="34" y="438"/>
                    <a:pt x="53" y="457"/>
                  </a:cubicBezTo>
                  <a:cubicBezTo>
                    <a:pt x="62" y="467"/>
                    <a:pt x="76" y="471"/>
                    <a:pt x="94" y="471"/>
                  </a:cubicBezTo>
                  <a:cubicBezTo>
                    <a:pt x="153" y="471"/>
                    <a:pt x="243" y="417"/>
                    <a:pt x="334" y="327"/>
                  </a:cubicBezTo>
                  <a:cubicBezTo>
                    <a:pt x="398" y="263"/>
                    <a:pt x="443" y="201"/>
                    <a:pt x="465" y="147"/>
                  </a:cubicBezTo>
                  <a:cubicBezTo>
                    <a:pt x="484" y="101"/>
                    <a:pt x="483" y="65"/>
                    <a:pt x="464" y="46"/>
                  </a:cubicBezTo>
                  <a:cubicBezTo>
                    <a:pt x="455" y="36"/>
                    <a:pt x="441" y="31"/>
                    <a:pt x="423" y="31"/>
                  </a:cubicBezTo>
                  <a:close/>
                </a:path>
              </a:pathLst>
            </a:custGeom>
            <a:solidFill>
              <a:srgbClr val="98999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pic>
          <p:nvPicPr>
            <p:cNvPr id="50" name="Picture 49">
              <a:extLst>
                <a:ext uri="{FF2B5EF4-FFF2-40B4-BE49-F238E27FC236}">
                  <a16:creationId xmlns:a16="http://schemas.microsoft.com/office/drawing/2014/main" id="{4C5681D0-3D50-4966-942E-93D797E1971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54984" y="4027569"/>
              <a:ext cx="229579" cy="235958"/>
            </a:xfrm>
            <a:prstGeom prst="rect">
              <a:avLst/>
            </a:prstGeom>
          </p:spPr>
        </p:pic>
      </p:grpSp>
      <p:sp>
        <p:nvSpPr>
          <p:cNvPr id="5" name="Footer Placeholder 1">
            <a:extLst>
              <a:ext uri="{FF2B5EF4-FFF2-40B4-BE49-F238E27FC236}">
                <a16:creationId xmlns:a16="http://schemas.microsoft.com/office/drawing/2014/main" id="{BAB9D31E-7B43-4304-A89A-89AFAD0C7470}"/>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68078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Resource Manager</a:t>
            </a:r>
          </a:p>
        </p:txBody>
      </p:sp>
      <p:sp>
        <p:nvSpPr>
          <p:cNvPr id="4" name="Content Placeholder 3">
            <a:extLst>
              <a:ext uri="{FF2B5EF4-FFF2-40B4-BE49-F238E27FC236}">
                <a16:creationId xmlns:a16="http://schemas.microsoft.com/office/drawing/2014/main" id="{4FD00F65-C2AD-6FC1-8FFC-AA5E2B766B4A}"/>
              </a:ext>
            </a:extLst>
          </p:cNvPr>
          <p:cNvSpPr>
            <a:spLocks noGrp="1"/>
          </p:cNvSpPr>
          <p:nvPr>
            <p:ph sz="half" idx="1"/>
          </p:nvPr>
        </p:nvSpPr>
        <p:spPr/>
        <p:txBody>
          <a:bodyPr>
            <a:normAutofit fontScale="92500" lnSpcReduction="10000"/>
          </a:bodyPr>
          <a:lstStyle/>
          <a:p>
            <a:endParaRPr lang="it-IT"/>
          </a:p>
        </p:txBody>
      </p:sp>
      <p:sp>
        <p:nvSpPr>
          <p:cNvPr id="7" name="Content Placeholder 6">
            <a:extLst>
              <a:ext uri="{FF2B5EF4-FFF2-40B4-BE49-F238E27FC236}">
                <a16:creationId xmlns:a16="http://schemas.microsoft.com/office/drawing/2014/main" id="{6A5E0748-C05D-5E7C-265F-CE956544803E}"/>
              </a:ext>
            </a:extLst>
          </p:cNvPr>
          <p:cNvSpPr>
            <a:spLocks noGrp="1"/>
          </p:cNvSpPr>
          <p:nvPr>
            <p:ph sz="half" idx="2"/>
          </p:nvPr>
        </p:nvSpPr>
        <p:spPr>
          <a:xfrm>
            <a:off x="8446978" y="1825625"/>
            <a:ext cx="2906821" cy="3747861"/>
          </a:xfrm>
        </p:spPr>
        <p:txBody>
          <a:bodyPr>
            <a:normAutofit fontScale="92500" lnSpcReduction="10000"/>
          </a:bodyPr>
          <a:lstStyle/>
          <a:p>
            <a:r>
              <a:rPr lang="en-US" dirty="0">
                <a:latin typeface="+mn-lt"/>
              </a:rPr>
              <a:t>The </a:t>
            </a:r>
            <a:r>
              <a:rPr lang="en-US" b="1" dirty="0">
                <a:latin typeface="+mn-lt"/>
              </a:rPr>
              <a:t>Azure Resource Manager (ARM) </a:t>
            </a:r>
            <a:r>
              <a:rPr lang="en-US" dirty="0">
                <a:latin typeface="+mn-lt"/>
              </a:rPr>
              <a:t>provides a management layer that enables you to create, update, and delete resources in your Azure subscription.</a:t>
            </a:r>
          </a:p>
          <a:p>
            <a:endParaRPr lang="it-IT" dirty="0"/>
          </a:p>
        </p:txBody>
      </p:sp>
      <p:pic>
        <p:nvPicPr>
          <p:cNvPr id="3" name="Picture 2" descr="Resource Manager request model">
            <a:extLst>
              <a:ext uri="{FF2B5EF4-FFF2-40B4-BE49-F238E27FC236}">
                <a16:creationId xmlns:a16="http://schemas.microsoft.com/office/drawing/2014/main" id="{5254E02D-4590-4CE5-B9AA-6DB1E37AEC5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8268" y="1426690"/>
            <a:ext cx="7608779" cy="400462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150D22A2-AC6A-4254-BB57-F0E78E9809EF}"/>
              </a:ext>
            </a:extLst>
          </p:cNvPr>
          <p:cNvSpPr txBox="1">
            <a:spLocks/>
          </p:cNvSpPr>
          <p:nvPr/>
        </p:nvSpPr>
        <p:spPr>
          <a:xfrm>
            <a:off x="4038600" y="6551269"/>
            <a:ext cx="4114800" cy="138499"/>
          </a:xfrm>
          <a:prstGeom prst="rect">
            <a:avLst/>
          </a:prstGeom>
        </p:spPr>
        <p:txBody>
          <a:bodyPr vert="horz" lIns="0" tIns="0" rIns="0" bIns="0" rtlCol="0" anchor="ctr">
            <a:spAutoFit/>
          </a:bodyPr>
          <a:lstStyle>
            <a:defPPr>
              <a:defRPr lang="en-US"/>
            </a:defPPr>
            <a:lvl1pPr>
              <a:defRPr sz="900">
                <a:solidFill>
                  <a:srgbClr val="000000"/>
                </a:solidFill>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lvl="0" algn="ctr"/>
            <a:r>
              <a:rPr lang="en-US" dirty="0"/>
              <a:t>© Copyright Microsoft Corporation. All rights reserved.</a:t>
            </a:r>
          </a:p>
        </p:txBody>
      </p:sp>
    </p:spTree>
    <p:extLst>
      <p:ext uri="{BB962C8B-B14F-4D97-AF65-F5344CB8AC3E}">
        <p14:creationId xmlns:p14="http://schemas.microsoft.com/office/powerpoint/2010/main" val="128735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Azure Subscriptions</a:t>
            </a:r>
          </a:p>
        </p:txBody>
      </p:sp>
      <p:sp>
        <p:nvSpPr>
          <p:cNvPr id="6" name="Text Placeholder 5"/>
          <p:cNvSpPr>
            <a:spLocks noGrp="1"/>
          </p:cNvSpPr>
          <p:nvPr>
            <p:ph sz="half" idx="1"/>
          </p:nvPr>
        </p:nvSpPr>
        <p:spPr/>
        <p:txBody>
          <a:bodyPr>
            <a:normAutofit fontScale="92500"/>
          </a:bodyPr>
          <a:lstStyle/>
          <a:p>
            <a:r>
              <a:rPr lang="en-IE" dirty="0">
                <a:latin typeface="+mn-lt"/>
              </a:rPr>
              <a:t>An Azure subscription provides you with authenticated and authorized access to Azure accounts.</a:t>
            </a:r>
          </a:p>
          <a:p>
            <a:pPr marL="457200" indent="-457200">
              <a:buFont typeface="Arial" panose="020B0604020202020204" pitchFamily="34" charset="0"/>
              <a:buChar char="•"/>
            </a:pPr>
            <a:r>
              <a:rPr lang="en-IE" b="1" dirty="0">
                <a:latin typeface="+mj-lt"/>
              </a:rPr>
              <a:t>Billing boundary:</a:t>
            </a:r>
            <a:r>
              <a:rPr lang="en-IE" dirty="0">
                <a:latin typeface="+mj-lt"/>
              </a:rPr>
              <a:t> </a:t>
            </a:r>
            <a:r>
              <a:rPr lang="en-US" dirty="0">
                <a:latin typeface="+mn-lt"/>
              </a:rPr>
              <a:t>generate separate billing reports and invoices for each subscription.</a:t>
            </a:r>
            <a:endParaRPr lang="en-IE" dirty="0">
              <a:latin typeface="+mn-lt"/>
            </a:endParaRPr>
          </a:p>
          <a:p>
            <a:pPr marL="457200" indent="-457200">
              <a:buFont typeface="Arial" panose="020B0604020202020204" pitchFamily="34" charset="0"/>
              <a:buChar char="•"/>
            </a:pPr>
            <a:r>
              <a:rPr lang="en-IE" b="1" dirty="0">
                <a:latin typeface="+mj-lt"/>
              </a:rPr>
              <a:t>Access control boundary:</a:t>
            </a:r>
            <a:r>
              <a:rPr lang="en-IE" dirty="0">
                <a:latin typeface="+mj-lt"/>
              </a:rPr>
              <a:t> </a:t>
            </a:r>
            <a:r>
              <a:rPr lang="en-US" dirty="0">
                <a:latin typeface="+mn-lt"/>
              </a:rPr>
              <a:t>manage and control access to the resources that users can provision with specific subscriptions.</a:t>
            </a:r>
            <a:endParaRPr lang="en-IE" dirty="0">
              <a:latin typeface="+mn-lt"/>
            </a:endParaRPr>
          </a:p>
        </p:txBody>
      </p:sp>
      <p:sp>
        <p:nvSpPr>
          <p:cNvPr id="4" name="Content Placeholder 3">
            <a:extLst>
              <a:ext uri="{FF2B5EF4-FFF2-40B4-BE49-F238E27FC236}">
                <a16:creationId xmlns:a16="http://schemas.microsoft.com/office/drawing/2014/main" id="{BD26A00A-4FD5-7EFC-980B-E5566D164E9C}"/>
              </a:ext>
            </a:extLst>
          </p:cNvPr>
          <p:cNvSpPr>
            <a:spLocks noGrp="1"/>
          </p:cNvSpPr>
          <p:nvPr>
            <p:ph sz="half" idx="2"/>
          </p:nvPr>
        </p:nvSpPr>
        <p:spPr/>
        <p:txBody>
          <a:bodyPr/>
          <a:lstStyle/>
          <a:p>
            <a:endParaRPr lang="it-IT"/>
          </a:p>
        </p:txBody>
      </p:sp>
      <p:pic>
        <p:nvPicPr>
          <p:cNvPr id="2050" name="Picture 2" descr="Azure subscriptions are using authentication and authorization to access Azure accounts.">
            <a:extLst>
              <a:ext uri="{FF2B5EF4-FFF2-40B4-BE49-F238E27FC236}">
                <a16:creationId xmlns:a16="http://schemas.microsoft.com/office/drawing/2014/main" id="{C969DF39-E758-4DFC-8030-0DD803DAE7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358" y="1306525"/>
            <a:ext cx="5271408" cy="216866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6245D8C8-A5B2-4A27-9362-7451956B9688}"/>
              </a:ext>
              <a:ext uri="{C183D7F6-B498-43B3-948B-1728B52AA6E4}">
                <adec:decorative xmlns:adec="http://schemas.microsoft.com/office/drawing/2017/decorative" val="1"/>
              </a:ext>
            </a:extLst>
          </p:cNvPr>
          <p:cNvSpPr/>
          <p:nvPr/>
        </p:nvSpPr>
        <p:spPr bwMode="auto">
          <a:xfrm>
            <a:off x="7569636" y="3058374"/>
            <a:ext cx="356199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rgbClr val="243A5E"/>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Semilight"/>
              <a:ea typeface="+mn-ea"/>
              <a:cs typeface="+mn-cs"/>
            </a:endParaRPr>
          </a:p>
        </p:txBody>
      </p:sp>
      <p:pic>
        <p:nvPicPr>
          <p:cNvPr id="3074" name="Picture 2" descr="Flowchart style diagram showing an example of setting up a billing structure where different groups like marketing or development have their own Azure Subscription, that rolls up into a larger company paid Azure billing account.">
            <a:extLst>
              <a:ext uri="{FF2B5EF4-FFF2-40B4-BE49-F238E27FC236}">
                <a16:creationId xmlns:a16="http://schemas.microsoft.com/office/drawing/2014/main" id="{BB6F14C8-7966-4A94-BADE-49B1D22326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3923" y="3628527"/>
            <a:ext cx="5112277" cy="2259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017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F388A-DA23-47B5-B1B4-5AA1C4F44269}"/>
              </a:ext>
            </a:extLst>
          </p:cNvPr>
          <p:cNvSpPr>
            <a:spLocks noGrp="1"/>
          </p:cNvSpPr>
          <p:nvPr>
            <p:ph type="title"/>
          </p:nvPr>
        </p:nvSpPr>
        <p:spPr/>
        <p:txBody>
          <a:bodyPr/>
          <a:lstStyle/>
          <a:p>
            <a:r>
              <a:rPr lang="en-US" dirty="0">
                <a:cs typeface="Segoe UI"/>
              </a:rPr>
              <a:t>Azure Services</a:t>
            </a:r>
          </a:p>
        </p:txBody>
      </p:sp>
      <p:sp>
        <p:nvSpPr>
          <p:cNvPr id="4" name="Text Placeholder 3">
            <a:extLst>
              <a:ext uri="{FF2B5EF4-FFF2-40B4-BE49-F238E27FC236}">
                <a16:creationId xmlns:a16="http://schemas.microsoft.com/office/drawing/2014/main" id="{67AC10AD-C452-C95E-A4D1-791D628345E3}"/>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0668679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D5EE0AB-11EE-FD1C-6E26-B24F5083F2DB}"/>
              </a:ext>
            </a:extLst>
          </p:cNvPr>
          <p:cNvSpPr>
            <a:spLocks noGrp="1"/>
          </p:cNvSpPr>
          <p:nvPr>
            <p:ph type="title"/>
          </p:nvPr>
        </p:nvSpPr>
        <p:spPr/>
        <p:txBody>
          <a:bodyPr/>
          <a:lstStyle/>
          <a:p>
            <a:r>
              <a:rPr lang="it-IT" dirty="0"/>
              <a:t>DOMANDE?</a:t>
            </a:r>
          </a:p>
        </p:txBody>
      </p:sp>
    </p:spTree>
    <p:extLst>
      <p:ext uri="{BB962C8B-B14F-4D97-AF65-F5344CB8AC3E}">
        <p14:creationId xmlns:p14="http://schemas.microsoft.com/office/powerpoint/2010/main" val="31232750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5643A7-529D-CA91-46F4-A46473AED8F1}"/>
              </a:ext>
            </a:extLst>
          </p:cNvPr>
          <p:cNvSpPr>
            <a:spLocks noGrp="1"/>
          </p:cNvSpPr>
          <p:nvPr>
            <p:ph type="title"/>
          </p:nvPr>
        </p:nvSpPr>
        <p:spPr/>
        <p:txBody>
          <a:bodyPr/>
          <a:lstStyle/>
          <a:p>
            <a:r>
              <a:rPr lang="it-IT" dirty="0"/>
              <a:t>N-Tier</a:t>
            </a:r>
          </a:p>
        </p:txBody>
      </p:sp>
      <p:pic>
        <p:nvPicPr>
          <p:cNvPr id="5" name="Content Placeholder 4">
            <a:extLst>
              <a:ext uri="{FF2B5EF4-FFF2-40B4-BE49-F238E27FC236}">
                <a16:creationId xmlns:a16="http://schemas.microsoft.com/office/drawing/2014/main" id="{B7A85D33-8937-CF61-FF67-04D20CFD8964}"/>
              </a:ext>
            </a:extLst>
          </p:cNvPr>
          <p:cNvPicPr>
            <a:picLocks noGrp="1" noChangeAspect="1"/>
          </p:cNvPicPr>
          <p:nvPr>
            <p:ph idx="1"/>
          </p:nvPr>
        </p:nvPicPr>
        <p:blipFill>
          <a:blip r:embed="rId2"/>
          <a:stretch>
            <a:fillRect/>
          </a:stretch>
        </p:blipFill>
        <p:spPr>
          <a:xfrm>
            <a:off x="2352675" y="2320131"/>
            <a:ext cx="7486650" cy="3362325"/>
          </a:xfrm>
          <a:prstGeom prst="rect">
            <a:avLst/>
          </a:prstGeom>
        </p:spPr>
      </p:pic>
    </p:spTree>
    <p:extLst>
      <p:ext uri="{BB962C8B-B14F-4D97-AF65-F5344CB8AC3E}">
        <p14:creationId xmlns:p14="http://schemas.microsoft.com/office/powerpoint/2010/main" val="28588874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1A4F1-5753-839D-6F20-32315F8402F3}"/>
              </a:ext>
            </a:extLst>
          </p:cNvPr>
          <p:cNvSpPr>
            <a:spLocks noGrp="1"/>
          </p:cNvSpPr>
          <p:nvPr>
            <p:ph type="title"/>
          </p:nvPr>
        </p:nvSpPr>
        <p:spPr>
          <a:xfrm>
            <a:off x="838200" y="365125"/>
            <a:ext cx="10515600" cy="1325563"/>
          </a:xfrm>
        </p:spPr>
        <p:txBody>
          <a:bodyPr/>
          <a:lstStyle/>
          <a:p>
            <a:r>
              <a:rPr lang="it-IT" dirty="0"/>
              <a:t>Web-Queue-Worker</a:t>
            </a:r>
          </a:p>
        </p:txBody>
      </p:sp>
      <p:pic>
        <p:nvPicPr>
          <p:cNvPr id="4" name="Content Placeholder 3">
            <a:extLst>
              <a:ext uri="{FF2B5EF4-FFF2-40B4-BE49-F238E27FC236}">
                <a16:creationId xmlns:a16="http://schemas.microsoft.com/office/drawing/2014/main" id="{2195B301-F20B-111D-4D9A-2D6D5A6BA1CF}"/>
              </a:ext>
            </a:extLst>
          </p:cNvPr>
          <p:cNvPicPr>
            <a:picLocks noGrp="1" noChangeAspect="1"/>
          </p:cNvPicPr>
          <p:nvPr>
            <p:ph idx="1"/>
          </p:nvPr>
        </p:nvPicPr>
        <p:blipFill>
          <a:blip r:embed="rId2"/>
          <a:stretch>
            <a:fillRect/>
          </a:stretch>
        </p:blipFill>
        <p:spPr>
          <a:xfrm>
            <a:off x="2286000" y="2453481"/>
            <a:ext cx="7620000" cy="3095625"/>
          </a:xfrm>
        </p:spPr>
      </p:pic>
    </p:spTree>
    <p:extLst>
      <p:ext uri="{BB962C8B-B14F-4D97-AF65-F5344CB8AC3E}">
        <p14:creationId xmlns:p14="http://schemas.microsoft.com/office/powerpoint/2010/main" val="35334228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591E9-F001-0DA1-268B-006649873EDA}"/>
              </a:ext>
            </a:extLst>
          </p:cNvPr>
          <p:cNvSpPr>
            <a:spLocks noGrp="1"/>
          </p:cNvSpPr>
          <p:nvPr>
            <p:ph type="title"/>
          </p:nvPr>
        </p:nvSpPr>
        <p:spPr>
          <a:xfrm>
            <a:off x="838200" y="365125"/>
            <a:ext cx="10515600" cy="1325563"/>
          </a:xfrm>
        </p:spPr>
        <p:txBody>
          <a:bodyPr/>
          <a:lstStyle/>
          <a:p>
            <a:r>
              <a:rPr lang="it-IT" dirty="0"/>
              <a:t>Microservices</a:t>
            </a:r>
          </a:p>
        </p:txBody>
      </p:sp>
      <p:pic>
        <p:nvPicPr>
          <p:cNvPr id="4" name="Content Placeholder 3">
            <a:extLst>
              <a:ext uri="{FF2B5EF4-FFF2-40B4-BE49-F238E27FC236}">
                <a16:creationId xmlns:a16="http://schemas.microsoft.com/office/drawing/2014/main" id="{1F3ABF85-5AB3-5C5D-8E4F-6FA3FC2FBC7E}"/>
              </a:ext>
            </a:extLst>
          </p:cNvPr>
          <p:cNvPicPr>
            <a:picLocks noGrp="1" noChangeAspect="1"/>
          </p:cNvPicPr>
          <p:nvPr>
            <p:ph idx="1"/>
          </p:nvPr>
        </p:nvPicPr>
        <p:blipFill>
          <a:blip r:embed="rId2"/>
          <a:stretch>
            <a:fillRect/>
          </a:stretch>
        </p:blipFill>
        <p:spPr>
          <a:xfrm>
            <a:off x="1395412" y="2101056"/>
            <a:ext cx="9401175" cy="3800475"/>
          </a:xfrm>
        </p:spPr>
      </p:pic>
    </p:spTree>
    <p:extLst>
      <p:ext uri="{BB962C8B-B14F-4D97-AF65-F5344CB8AC3E}">
        <p14:creationId xmlns:p14="http://schemas.microsoft.com/office/powerpoint/2010/main" val="4017244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A77F6-4706-F796-0403-6E1207811488}"/>
              </a:ext>
            </a:extLst>
          </p:cNvPr>
          <p:cNvSpPr>
            <a:spLocks noGrp="1"/>
          </p:cNvSpPr>
          <p:nvPr>
            <p:ph type="title"/>
          </p:nvPr>
        </p:nvSpPr>
        <p:spPr/>
        <p:txBody>
          <a:bodyPr/>
          <a:lstStyle/>
          <a:p>
            <a:r>
              <a:rPr lang="it-IT" dirty="0"/>
              <a:t>Event-driven architecture</a:t>
            </a:r>
          </a:p>
        </p:txBody>
      </p:sp>
      <p:pic>
        <p:nvPicPr>
          <p:cNvPr id="5" name="Content Placeholder 4">
            <a:extLst>
              <a:ext uri="{FF2B5EF4-FFF2-40B4-BE49-F238E27FC236}">
                <a16:creationId xmlns:a16="http://schemas.microsoft.com/office/drawing/2014/main" id="{95064C4D-27C8-16CA-BEDA-347058C16EBE}"/>
              </a:ext>
            </a:extLst>
          </p:cNvPr>
          <p:cNvPicPr>
            <a:picLocks noGrp="1" noChangeAspect="1"/>
          </p:cNvPicPr>
          <p:nvPr>
            <p:ph idx="1"/>
          </p:nvPr>
        </p:nvPicPr>
        <p:blipFill>
          <a:blip r:embed="rId2"/>
          <a:stretch>
            <a:fillRect/>
          </a:stretch>
        </p:blipFill>
        <p:spPr>
          <a:xfrm>
            <a:off x="2867025" y="2991644"/>
            <a:ext cx="6457950" cy="2019300"/>
          </a:xfrm>
          <a:prstGeom prst="rect">
            <a:avLst/>
          </a:prstGeom>
        </p:spPr>
      </p:pic>
    </p:spTree>
    <p:extLst>
      <p:ext uri="{BB962C8B-B14F-4D97-AF65-F5344CB8AC3E}">
        <p14:creationId xmlns:p14="http://schemas.microsoft.com/office/powerpoint/2010/main" val="595932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C906E2-86DC-459B-452E-D6C222C95BC7}"/>
              </a:ext>
            </a:extLst>
          </p:cNvPr>
          <p:cNvSpPr>
            <a:spLocks noGrp="1"/>
          </p:cNvSpPr>
          <p:nvPr>
            <p:ph type="title"/>
          </p:nvPr>
        </p:nvSpPr>
        <p:spPr/>
        <p:txBody>
          <a:bodyPr/>
          <a:lstStyle/>
          <a:p>
            <a:r>
              <a:rPr lang="it-IT" dirty="0"/>
              <a:t>Big Data, Big Compute</a:t>
            </a:r>
          </a:p>
        </p:txBody>
      </p:sp>
      <p:pic>
        <p:nvPicPr>
          <p:cNvPr id="4" name="Content Placeholder 3">
            <a:extLst>
              <a:ext uri="{FF2B5EF4-FFF2-40B4-BE49-F238E27FC236}">
                <a16:creationId xmlns:a16="http://schemas.microsoft.com/office/drawing/2014/main" id="{F2D9306B-32D8-D09F-F0C7-F6B051DFF349}"/>
              </a:ext>
            </a:extLst>
          </p:cNvPr>
          <p:cNvPicPr>
            <a:picLocks noGrp="1" noChangeAspect="1"/>
          </p:cNvPicPr>
          <p:nvPr>
            <p:ph idx="1"/>
          </p:nvPr>
        </p:nvPicPr>
        <p:blipFill>
          <a:blip r:embed="rId2"/>
          <a:stretch>
            <a:fillRect/>
          </a:stretch>
        </p:blipFill>
        <p:spPr>
          <a:xfrm>
            <a:off x="2519362" y="2729706"/>
            <a:ext cx="7153275" cy="2543175"/>
          </a:xfrm>
          <a:prstGeom prst="rect">
            <a:avLst/>
          </a:prstGeom>
        </p:spPr>
      </p:pic>
    </p:spTree>
    <p:extLst>
      <p:ext uri="{BB962C8B-B14F-4D97-AF65-F5344CB8AC3E}">
        <p14:creationId xmlns:p14="http://schemas.microsoft.com/office/powerpoint/2010/main" val="9581327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964D6-9EAC-4B47-0252-2B4B8060095F}"/>
              </a:ext>
            </a:extLst>
          </p:cNvPr>
          <p:cNvSpPr>
            <a:spLocks noGrp="1"/>
          </p:cNvSpPr>
          <p:nvPr>
            <p:ph type="title"/>
          </p:nvPr>
        </p:nvSpPr>
        <p:spPr>
          <a:xfrm>
            <a:off x="838200" y="365125"/>
            <a:ext cx="10515600" cy="1325563"/>
          </a:xfrm>
        </p:spPr>
        <p:txBody>
          <a:bodyPr/>
          <a:lstStyle/>
          <a:p>
            <a:r>
              <a:rPr lang="it-IT" dirty="0"/>
              <a:t>Data redundancy and availability</a:t>
            </a:r>
          </a:p>
        </p:txBody>
      </p:sp>
      <p:sp>
        <p:nvSpPr>
          <p:cNvPr id="3" name="Content Placeholder 2">
            <a:extLst>
              <a:ext uri="{FF2B5EF4-FFF2-40B4-BE49-F238E27FC236}">
                <a16:creationId xmlns:a16="http://schemas.microsoft.com/office/drawing/2014/main" id="{E46C8116-1789-51F3-0C38-50BE56E8434E}"/>
              </a:ext>
            </a:extLst>
          </p:cNvPr>
          <p:cNvSpPr>
            <a:spLocks noGrp="1"/>
          </p:cNvSpPr>
          <p:nvPr>
            <p:ph idx="1"/>
          </p:nvPr>
        </p:nvSpPr>
        <p:spPr>
          <a:xfrm>
            <a:off x="838200" y="1825625"/>
            <a:ext cx="10515600" cy="4351338"/>
          </a:xfrm>
        </p:spPr>
        <p:txBody>
          <a:bodyPr/>
          <a:lstStyle/>
          <a:p>
            <a:r>
              <a:rPr lang="it-IT" dirty="0"/>
              <a:t>Locally redundant storage</a:t>
            </a:r>
          </a:p>
          <a:p>
            <a:r>
              <a:rPr lang="it-IT" dirty="0"/>
              <a:t>Zone-redundant storage</a:t>
            </a:r>
          </a:p>
          <a:p>
            <a:r>
              <a:rPr lang="it-IT" dirty="0"/>
              <a:t>Geo-redundant storage (GRS)</a:t>
            </a:r>
          </a:p>
          <a:p>
            <a:r>
              <a:rPr lang="it-IT" dirty="0"/>
              <a:t>Read-access GRS (RA-GRS)</a:t>
            </a:r>
          </a:p>
          <a:p>
            <a:r>
              <a:rPr lang="it-IT" dirty="0"/>
              <a:t>Geo-zone-redundant storage (GZRS)</a:t>
            </a:r>
          </a:p>
          <a:p>
            <a:endParaRPr lang="it-IT" dirty="0"/>
          </a:p>
        </p:txBody>
      </p:sp>
    </p:spTree>
    <p:extLst>
      <p:ext uri="{BB962C8B-B14F-4D97-AF65-F5344CB8AC3E}">
        <p14:creationId xmlns:p14="http://schemas.microsoft.com/office/powerpoint/2010/main" val="41795170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5CA106-E8F7-12BA-CA70-4DBC92550EE7}"/>
              </a:ext>
            </a:extLst>
          </p:cNvPr>
          <p:cNvSpPr>
            <a:spLocks noGrp="1"/>
          </p:cNvSpPr>
          <p:nvPr>
            <p:ph type="title"/>
          </p:nvPr>
        </p:nvSpPr>
        <p:spPr/>
        <p:txBody>
          <a:bodyPr/>
          <a:lstStyle/>
          <a:p>
            <a:r>
              <a:rPr lang="it-IT" dirty="0"/>
              <a:t>Asynchronous messaging options</a:t>
            </a:r>
          </a:p>
        </p:txBody>
      </p:sp>
      <p:sp>
        <p:nvSpPr>
          <p:cNvPr id="5" name="Text Placeholder 4">
            <a:extLst>
              <a:ext uri="{FF2B5EF4-FFF2-40B4-BE49-F238E27FC236}">
                <a16:creationId xmlns:a16="http://schemas.microsoft.com/office/drawing/2014/main" id="{9AD569BE-ECF1-A497-8853-4E3DF4F35BB3}"/>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9003739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C502B-B36B-CB15-E079-3A4372982E82}"/>
              </a:ext>
            </a:extLst>
          </p:cNvPr>
          <p:cNvSpPr>
            <a:spLocks noGrp="1"/>
          </p:cNvSpPr>
          <p:nvPr>
            <p:ph type="title"/>
          </p:nvPr>
        </p:nvSpPr>
        <p:spPr/>
        <p:txBody>
          <a:bodyPr/>
          <a:lstStyle/>
          <a:p>
            <a:r>
              <a:rPr lang="it-IT" dirty="0"/>
              <a:t>Commands</a:t>
            </a:r>
          </a:p>
        </p:txBody>
      </p:sp>
      <p:pic>
        <p:nvPicPr>
          <p:cNvPr id="8194" name="Picture 2" descr="Diagram demonstrating entities that take part in asynchronous messaging.">
            <a:extLst>
              <a:ext uri="{FF2B5EF4-FFF2-40B4-BE49-F238E27FC236}">
                <a16:creationId xmlns:a16="http://schemas.microsoft.com/office/drawing/2014/main" id="{33956484-8241-6254-12D2-B8F7007EA82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7100" y="2511425"/>
            <a:ext cx="11029950"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109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A83F2-632D-1B0B-7E8B-7D4B0B0D22D9}"/>
              </a:ext>
            </a:extLst>
          </p:cNvPr>
          <p:cNvSpPr>
            <a:spLocks noGrp="1"/>
          </p:cNvSpPr>
          <p:nvPr>
            <p:ph type="title"/>
          </p:nvPr>
        </p:nvSpPr>
        <p:spPr/>
        <p:txBody>
          <a:bodyPr/>
          <a:lstStyle/>
          <a:p>
            <a:r>
              <a:rPr lang="it-IT" dirty="0"/>
              <a:t>Events</a:t>
            </a:r>
          </a:p>
        </p:txBody>
      </p:sp>
      <p:pic>
        <p:nvPicPr>
          <p:cNvPr id="8198" name="Picture 6" descr="Diagram of Publisher-Subscriber pattern for event messaging.">
            <a:extLst>
              <a:ext uri="{FF2B5EF4-FFF2-40B4-BE49-F238E27FC236}">
                <a16:creationId xmlns:a16="http://schemas.microsoft.com/office/drawing/2014/main" id="{8EC89693-CA83-51B0-8694-C704D410B422}"/>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000" y="1143000"/>
            <a:ext cx="11430000"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6830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4482-9241-7233-483F-9AA41DEAE8EB}"/>
              </a:ext>
            </a:extLst>
          </p:cNvPr>
          <p:cNvSpPr>
            <a:spLocks noGrp="1"/>
          </p:cNvSpPr>
          <p:nvPr>
            <p:ph type="title"/>
          </p:nvPr>
        </p:nvSpPr>
        <p:spPr/>
        <p:txBody>
          <a:bodyPr/>
          <a:lstStyle/>
          <a:p>
            <a:r>
              <a:rPr lang="it-IT" dirty="0"/>
              <a:t>Decoupling</a:t>
            </a:r>
          </a:p>
        </p:txBody>
      </p:sp>
      <p:pic>
        <p:nvPicPr>
          <p:cNvPr id="9218" name="Picture 2" descr="Diagram of producer-consumer communication.">
            <a:extLst>
              <a:ext uri="{FF2B5EF4-FFF2-40B4-BE49-F238E27FC236}">
                <a16:creationId xmlns:a16="http://schemas.microsoft.com/office/drawing/2014/main" id="{7F98723B-25ED-DD9A-D798-C92219BEDE5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36700" y="1690688"/>
            <a:ext cx="9309100" cy="446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635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5AB6F3-D2A7-F704-AE79-937B5381650E}"/>
              </a:ext>
            </a:extLst>
          </p:cNvPr>
          <p:cNvSpPr>
            <a:spLocks noGrp="1"/>
          </p:cNvSpPr>
          <p:nvPr>
            <p:ph type="title"/>
          </p:nvPr>
        </p:nvSpPr>
        <p:spPr/>
        <p:txBody>
          <a:bodyPr/>
          <a:lstStyle/>
          <a:p>
            <a:r>
              <a:rPr lang="it-IT" dirty="0"/>
              <a:t>In 2010...</a:t>
            </a:r>
          </a:p>
        </p:txBody>
      </p:sp>
      <p:sp>
        <p:nvSpPr>
          <p:cNvPr id="5" name="Content Placeholder 4">
            <a:extLst>
              <a:ext uri="{FF2B5EF4-FFF2-40B4-BE49-F238E27FC236}">
                <a16:creationId xmlns:a16="http://schemas.microsoft.com/office/drawing/2014/main" id="{9E5686B4-3D18-7C54-C847-E0DA6EC405E9}"/>
              </a:ext>
            </a:extLst>
          </p:cNvPr>
          <p:cNvSpPr>
            <a:spLocks noGrp="1"/>
          </p:cNvSpPr>
          <p:nvPr>
            <p:ph idx="1"/>
          </p:nvPr>
        </p:nvSpPr>
        <p:spPr/>
        <p:txBody>
          <a:bodyPr/>
          <a:lstStyle/>
          <a:p>
            <a:r>
              <a:rPr lang="it-IT" dirty="0"/>
              <a:t>In an era of web, providers</a:t>
            </a:r>
          </a:p>
          <a:p>
            <a:r>
              <a:rPr lang="it-IT" dirty="0"/>
              <a:t>A new hosting...</a:t>
            </a:r>
          </a:p>
          <a:p>
            <a:r>
              <a:rPr lang="it-IT" dirty="0"/>
              <a:t>VMs and Cloud Services</a:t>
            </a:r>
          </a:p>
          <a:p>
            <a:r>
              <a:rPr lang="it-IT" dirty="0"/>
              <a:t>Windows Azure</a:t>
            </a:r>
          </a:p>
          <a:p>
            <a:r>
              <a:rPr lang="it-IT" dirty="0"/>
              <a:t>Utility Computing</a:t>
            </a:r>
          </a:p>
        </p:txBody>
      </p:sp>
    </p:spTree>
    <p:extLst>
      <p:ext uri="{BB962C8B-B14F-4D97-AF65-F5344CB8AC3E}">
        <p14:creationId xmlns:p14="http://schemas.microsoft.com/office/powerpoint/2010/main" val="31898215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8EC13-26E7-337C-CC46-CA7A108DEC9D}"/>
              </a:ext>
            </a:extLst>
          </p:cNvPr>
          <p:cNvSpPr>
            <a:spLocks noGrp="1"/>
          </p:cNvSpPr>
          <p:nvPr>
            <p:ph type="title"/>
          </p:nvPr>
        </p:nvSpPr>
        <p:spPr/>
        <p:txBody>
          <a:bodyPr/>
          <a:lstStyle/>
          <a:p>
            <a:r>
              <a:rPr lang="it-IT" dirty="0"/>
              <a:t>Load Balancing</a:t>
            </a:r>
          </a:p>
        </p:txBody>
      </p:sp>
      <p:pic>
        <p:nvPicPr>
          <p:cNvPr id="3" name="Picture 2">
            <a:extLst>
              <a:ext uri="{FF2B5EF4-FFF2-40B4-BE49-F238E27FC236}">
                <a16:creationId xmlns:a16="http://schemas.microsoft.com/office/drawing/2014/main" id="{10E97418-FEDD-5ED7-8E04-5CF52F77472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727200" y="1690688"/>
            <a:ext cx="9829800" cy="4572000"/>
          </a:xfrm>
          <a:prstGeom prst="rect">
            <a:avLst/>
          </a:prstGeom>
        </p:spPr>
      </p:pic>
    </p:spTree>
    <p:extLst>
      <p:ext uri="{BB962C8B-B14F-4D97-AF65-F5344CB8AC3E}">
        <p14:creationId xmlns:p14="http://schemas.microsoft.com/office/powerpoint/2010/main" val="3611748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B221-1EBB-6D8E-0076-F7E005AF4E0D}"/>
              </a:ext>
            </a:extLst>
          </p:cNvPr>
          <p:cNvSpPr>
            <a:spLocks noGrp="1"/>
          </p:cNvSpPr>
          <p:nvPr>
            <p:ph type="title"/>
          </p:nvPr>
        </p:nvSpPr>
        <p:spPr/>
        <p:txBody>
          <a:bodyPr/>
          <a:lstStyle/>
          <a:p>
            <a:r>
              <a:rPr lang="it-IT" dirty="0"/>
              <a:t>Load Levelling</a:t>
            </a:r>
          </a:p>
        </p:txBody>
      </p:sp>
      <p:pic>
        <p:nvPicPr>
          <p:cNvPr id="10242" name="Picture 2" descr="Diagram of Queue-based Load Leveling pattern.">
            <a:extLst>
              <a:ext uri="{FF2B5EF4-FFF2-40B4-BE49-F238E27FC236}">
                <a16:creationId xmlns:a16="http://schemas.microsoft.com/office/drawing/2014/main" id="{12370D35-766A-D7C6-09DB-AA6512567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690688"/>
            <a:ext cx="11372850" cy="5267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520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BC0140B-73C4-7FB3-7E41-4434B6F766A0}"/>
              </a:ext>
            </a:extLst>
          </p:cNvPr>
          <p:cNvSpPr>
            <a:spLocks noGrp="1"/>
          </p:cNvSpPr>
          <p:nvPr>
            <p:ph type="title"/>
          </p:nvPr>
        </p:nvSpPr>
        <p:spPr/>
        <p:txBody>
          <a:bodyPr/>
          <a:lstStyle/>
          <a:p>
            <a:r>
              <a:rPr lang="it-IT" dirty="0"/>
              <a:t>Why Azure?</a:t>
            </a:r>
          </a:p>
        </p:txBody>
      </p:sp>
      <p:sp>
        <p:nvSpPr>
          <p:cNvPr id="5" name="Content Placeholder 4">
            <a:extLst>
              <a:ext uri="{FF2B5EF4-FFF2-40B4-BE49-F238E27FC236}">
                <a16:creationId xmlns:a16="http://schemas.microsoft.com/office/drawing/2014/main" id="{03646FEE-D653-4D0B-932F-4DD7557ADA33}"/>
              </a:ext>
            </a:extLst>
          </p:cNvPr>
          <p:cNvSpPr>
            <a:spLocks noGrp="1"/>
          </p:cNvSpPr>
          <p:nvPr>
            <p:ph idx="1"/>
          </p:nvPr>
        </p:nvSpPr>
        <p:spPr/>
        <p:txBody>
          <a:bodyPr/>
          <a:lstStyle/>
          <a:p>
            <a:r>
              <a:rPr lang="it-IT" dirty="0"/>
              <a:t>Cost Optimization</a:t>
            </a:r>
          </a:p>
          <a:p>
            <a:r>
              <a:rPr lang="it-IT" dirty="0"/>
              <a:t>Manage a continuous improoving business</a:t>
            </a:r>
          </a:p>
          <a:p>
            <a:r>
              <a:rPr lang="it-IT" dirty="0"/>
              <a:t>App innovation</a:t>
            </a:r>
          </a:p>
          <a:p>
            <a:endParaRPr lang="it-IT" dirty="0"/>
          </a:p>
        </p:txBody>
      </p:sp>
    </p:spTree>
    <p:extLst>
      <p:ext uri="{BB962C8B-B14F-4D97-AF65-F5344CB8AC3E}">
        <p14:creationId xmlns:p14="http://schemas.microsoft.com/office/powerpoint/2010/main" val="13345073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6FFCA-9F9A-9921-6334-A0784A73B178}"/>
              </a:ext>
            </a:extLst>
          </p:cNvPr>
          <p:cNvSpPr>
            <a:spLocks noGrp="1"/>
          </p:cNvSpPr>
          <p:nvPr>
            <p:ph type="title"/>
          </p:nvPr>
        </p:nvSpPr>
        <p:spPr/>
        <p:txBody>
          <a:bodyPr/>
          <a:lstStyle/>
          <a:p>
            <a:r>
              <a:rPr lang="it-IT" dirty="0"/>
              <a:t>What is </a:t>
            </a:r>
            <a:r>
              <a:rPr lang="en-US" dirty="0"/>
              <a:t>Cloud Adoption Framework </a:t>
            </a:r>
            <a:endParaRPr lang="it-IT" dirty="0"/>
          </a:p>
        </p:txBody>
      </p:sp>
      <p:sp>
        <p:nvSpPr>
          <p:cNvPr id="3" name="Content Placeholder 2">
            <a:extLst>
              <a:ext uri="{FF2B5EF4-FFF2-40B4-BE49-F238E27FC236}">
                <a16:creationId xmlns:a16="http://schemas.microsoft.com/office/drawing/2014/main" id="{9ED1EEA8-FDE7-C2AC-ADF4-C57368A23F79}"/>
              </a:ext>
            </a:extLst>
          </p:cNvPr>
          <p:cNvSpPr>
            <a:spLocks noGrp="1"/>
          </p:cNvSpPr>
          <p:nvPr>
            <p:ph sz="half" idx="1"/>
          </p:nvPr>
        </p:nvSpPr>
        <p:spPr/>
        <p:txBody>
          <a:bodyPr>
            <a:normAutofit fontScale="85000" lnSpcReduction="20000"/>
          </a:bodyPr>
          <a:lstStyle/>
          <a:p>
            <a:r>
              <a:rPr lang="it-IT" dirty="0"/>
              <a:t>Cloud Adoption Framework (CAF) è una guida completa che copre l'intero percorso verso il cloud, dalla strategia alla governance. Fornisce procedure consigliate, strumenti e linee guida per ogni fase del ciclo di vita dell'adozione del cloud: definire la strategia, pianificare, preparare, adottare, governare e gestire. Il CAF ti aiuta ad allineare i tuoi obiettivi aziendali con la tua visione cloud, valutare la tua preparazione, preparare il tuo ambiente, implementare le tue soluzioni e ottimizzare le tue operazioni.</a:t>
            </a:r>
          </a:p>
        </p:txBody>
      </p:sp>
      <p:pic>
        <p:nvPicPr>
          <p:cNvPr id="5" name="Picture 2">
            <a:extLst>
              <a:ext uri="{FF2B5EF4-FFF2-40B4-BE49-F238E27FC236}">
                <a16:creationId xmlns:a16="http://schemas.microsoft.com/office/drawing/2014/main" id="{A3DB1A50-3AE9-6BD3-E9AB-AD211C02FD9F}"/>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902339"/>
            <a:ext cx="5181600" cy="21979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0E2D676-B122-C8DB-DCCC-80379D359147}"/>
              </a:ext>
            </a:extLst>
          </p:cNvPr>
          <p:cNvSpPr txBox="1"/>
          <p:nvPr/>
        </p:nvSpPr>
        <p:spPr>
          <a:xfrm>
            <a:off x="695324" y="5846544"/>
            <a:ext cx="11115675" cy="369332"/>
          </a:xfrm>
          <a:prstGeom prst="rect">
            <a:avLst/>
          </a:prstGeom>
          <a:noFill/>
        </p:spPr>
        <p:txBody>
          <a:bodyPr wrap="square">
            <a:spAutoFit/>
          </a:bodyPr>
          <a:lstStyle/>
          <a:p>
            <a:pPr algn="ctr"/>
            <a:r>
              <a:rPr lang="it-IT" dirty="0">
                <a:hlinkClick r:id="rId3"/>
              </a:rPr>
              <a:t>https://learn.microsoft.com/en-us/azure/cloud-adoption-framework/</a:t>
            </a:r>
            <a:r>
              <a:rPr lang="it-IT" dirty="0"/>
              <a:t> </a:t>
            </a:r>
          </a:p>
        </p:txBody>
      </p:sp>
    </p:spTree>
    <p:extLst>
      <p:ext uri="{BB962C8B-B14F-4D97-AF65-F5344CB8AC3E}">
        <p14:creationId xmlns:p14="http://schemas.microsoft.com/office/powerpoint/2010/main" val="2746535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86BE-CDFD-8A9D-A2E2-801A68E87CB7}"/>
              </a:ext>
            </a:extLst>
          </p:cNvPr>
          <p:cNvSpPr>
            <a:spLocks noGrp="1"/>
          </p:cNvSpPr>
          <p:nvPr>
            <p:ph type="title"/>
          </p:nvPr>
        </p:nvSpPr>
        <p:spPr>
          <a:xfrm>
            <a:off x="838200" y="365125"/>
            <a:ext cx="10515600" cy="1325563"/>
          </a:xfrm>
        </p:spPr>
        <p:txBody>
          <a:bodyPr/>
          <a:lstStyle/>
          <a:p>
            <a:r>
              <a:rPr lang="en-US" dirty="0"/>
              <a:t>Why are we moving to the cloud</a:t>
            </a:r>
          </a:p>
        </p:txBody>
      </p:sp>
      <p:graphicFrame>
        <p:nvGraphicFramePr>
          <p:cNvPr id="7" name="Content Placeholder 6">
            <a:extLst>
              <a:ext uri="{FF2B5EF4-FFF2-40B4-BE49-F238E27FC236}">
                <a16:creationId xmlns:a16="http://schemas.microsoft.com/office/drawing/2014/main" id="{B91A2714-6529-52DF-A86D-DF955663A736}"/>
              </a:ext>
            </a:extLst>
          </p:cNvPr>
          <p:cNvGraphicFramePr>
            <a:graphicFrameLocks noGrp="1"/>
          </p:cNvGraphicFramePr>
          <p:nvPr>
            <p:ph idx="1"/>
          </p:nvPr>
        </p:nvGraphicFramePr>
        <p:xfrm>
          <a:off x="838200" y="1825625"/>
          <a:ext cx="10515600" cy="3483555"/>
        </p:xfrm>
        <a:graphic>
          <a:graphicData uri="http://schemas.openxmlformats.org/drawingml/2006/table">
            <a:tbl>
              <a:tblPr>
                <a:tableStyleId>{BDBED569-4797-4DF1-A0F4-6AAB3CD982D8}</a:tableStyleId>
              </a:tblPr>
              <a:tblGrid>
                <a:gridCol w="3505200">
                  <a:extLst>
                    <a:ext uri="{9D8B030D-6E8A-4147-A177-3AD203B41FA5}">
                      <a16:colId xmlns:a16="http://schemas.microsoft.com/office/drawing/2014/main" val="3783237469"/>
                    </a:ext>
                  </a:extLst>
                </a:gridCol>
                <a:gridCol w="3505200">
                  <a:extLst>
                    <a:ext uri="{9D8B030D-6E8A-4147-A177-3AD203B41FA5}">
                      <a16:colId xmlns:a16="http://schemas.microsoft.com/office/drawing/2014/main" val="4130103390"/>
                    </a:ext>
                  </a:extLst>
                </a:gridCol>
                <a:gridCol w="3505200">
                  <a:extLst>
                    <a:ext uri="{9D8B030D-6E8A-4147-A177-3AD203B41FA5}">
                      <a16:colId xmlns:a16="http://schemas.microsoft.com/office/drawing/2014/main" val="4111929420"/>
                    </a:ext>
                  </a:extLst>
                </a:gridCol>
              </a:tblGrid>
              <a:tr h="162852">
                <a:tc>
                  <a:txBody>
                    <a:bodyPr/>
                    <a:lstStyle/>
                    <a:p>
                      <a:pPr algn="l" rtl="0" fontAlgn="t"/>
                      <a:r>
                        <a:rPr lang="it-IT" sz="1600" b="1" u="none" strike="noStrike" dirty="0">
                          <a:effectLst/>
                        </a:rPr>
                        <a:t>Critical business events</a:t>
                      </a:r>
                      <a:endParaRPr lang="it-IT" sz="1600" b="1" i="0" u="none" strike="noStrike" dirty="0">
                        <a:solidFill>
                          <a:srgbClr val="000000"/>
                        </a:solidFill>
                        <a:effectLst/>
                        <a:latin typeface="Calibri" panose="020F0502020204030204" pitchFamily="34" charset="0"/>
                      </a:endParaRPr>
                    </a:p>
                  </a:txBody>
                  <a:tcPr marL="7755" marR="7755" marT="7755" marB="0"/>
                </a:tc>
                <a:tc>
                  <a:txBody>
                    <a:bodyPr/>
                    <a:lstStyle/>
                    <a:p>
                      <a:pPr algn="l" rtl="0" fontAlgn="t"/>
                      <a:r>
                        <a:rPr lang="it-IT" sz="1600" b="1" u="none" strike="noStrike" dirty="0">
                          <a:effectLst/>
                        </a:rPr>
                        <a:t>Migration</a:t>
                      </a:r>
                      <a:endParaRPr lang="it-IT" sz="1600" b="1" i="0" u="none" strike="noStrike" dirty="0">
                        <a:solidFill>
                          <a:srgbClr val="000000"/>
                        </a:solidFill>
                        <a:effectLst/>
                        <a:latin typeface="Calibri" panose="020F0502020204030204" pitchFamily="34" charset="0"/>
                      </a:endParaRPr>
                    </a:p>
                  </a:txBody>
                  <a:tcPr marL="7755" marR="7755" marT="7755" marB="0"/>
                </a:tc>
                <a:tc>
                  <a:txBody>
                    <a:bodyPr/>
                    <a:lstStyle/>
                    <a:p>
                      <a:pPr algn="l" rtl="0" fontAlgn="t"/>
                      <a:r>
                        <a:rPr lang="it-IT" sz="1600" b="1" u="none" strike="noStrike" dirty="0">
                          <a:effectLst/>
                        </a:rPr>
                        <a:t>Innovation</a:t>
                      </a:r>
                      <a:endParaRPr lang="it-IT" sz="1600" b="1" i="0" u="none" strike="noStrike" dirty="0">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991071512"/>
                  </a:ext>
                </a:extLst>
              </a:tr>
              <a:tr h="155097">
                <a:tc>
                  <a:txBody>
                    <a:bodyPr/>
                    <a:lstStyle/>
                    <a:p>
                      <a:pPr algn="l" rtl="0" fontAlgn="t"/>
                      <a:r>
                        <a:rPr lang="it-IT" sz="1600" u="none" strike="noStrike">
                          <a:effectLst/>
                        </a:rPr>
                        <a:t>Datacenter exit</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it-IT" sz="1600" u="none" strike="noStrike">
                          <a:effectLst/>
                        </a:rPr>
                        <a:t>Cost savings</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Preparation for new technical capabilities</a:t>
                      </a:r>
                      <a:endParaRPr lang="en-US"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1488263552"/>
                  </a:ext>
                </a:extLst>
              </a:tr>
              <a:tr h="155097">
                <a:tc>
                  <a:txBody>
                    <a:bodyPr/>
                    <a:lstStyle/>
                    <a:p>
                      <a:pPr algn="l" rtl="0" fontAlgn="t"/>
                      <a:r>
                        <a:rPr lang="it-IT" sz="1600" u="none" strike="noStrike" dirty="0">
                          <a:effectLst/>
                        </a:rPr>
                        <a:t>Merger, acquisition, or divestiture</a:t>
                      </a:r>
                      <a:endParaRPr lang="it-IT" sz="1600" b="0" i="0" u="none" strike="noStrike" dirty="0">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Reduction in vendor or technical complexity</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it-IT" sz="1600" u="none" strike="noStrike">
                          <a:effectLst/>
                        </a:rPr>
                        <a:t>Building new technical capabilities</a:t>
                      </a:r>
                      <a:endParaRPr lang="it-IT"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3613315664"/>
                  </a:ext>
                </a:extLst>
              </a:tr>
              <a:tr h="155097">
                <a:tc>
                  <a:txBody>
                    <a:bodyPr/>
                    <a:lstStyle/>
                    <a:p>
                      <a:pPr algn="l" rtl="0" fontAlgn="t"/>
                      <a:r>
                        <a:rPr lang="it-IT" sz="1600" u="none" strike="noStrike">
                          <a:effectLst/>
                        </a:rPr>
                        <a:t>Reduction in capital expenses</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it-IT" sz="1600" u="none" strike="noStrike">
                          <a:effectLst/>
                        </a:rPr>
                        <a:t>Optimization of internal operations</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Scaling to meet market demands</a:t>
                      </a:r>
                      <a:endParaRPr lang="en-US"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3509650679"/>
                  </a:ext>
                </a:extLst>
              </a:tr>
              <a:tr h="155097">
                <a:tc>
                  <a:txBody>
                    <a:bodyPr/>
                    <a:lstStyle/>
                    <a:p>
                      <a:pPr algn="l" rtl="0" fontAlgn="t"/>
                      <a:r>
                        <a:rPr lang="en-US" sz="1600" u="none" strike="noStrike">
                          <a:effectLst/>
                        </a:rPr>
                        <a:t>End of support for mission-critical technologies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it-IT" sz="1600" u="none" strike="noStrike">
                          <a:effectLst/>
                        </a:rPr>
                        <a:t>Increase in business agility</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Scaling to meet geographic demands</a:t>
                      </a:r>
                      <a:endParaRPr lang="en-US"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2051695501"/>
                  </a:ext>
                </a:extLst>
              </a:tr>
              <a:tr h="155097">
                <a:tc>
                  <a:txBody>
                    <a:bodyPr/>
                    <a:lstStyle/>
                    <a:p>
                      <a:pPr algn="l" rtl="0" fontAlgn="t"/>
                      <a:r>
                        <a:rPr lang="en-US" sz="1600" u="none" strike="noStrike">
                          <a:effectLst/>
                        </a:rPr>
                        <a:t>Response to regulatory compliance changes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Preparation for new technical capabilities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Improved customer experiences and engagements</a:t>
                      </a:r>
                      <a:endParaRPr lang="en-US"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847633737"/>
                  </a:ext>
                </a:extLst>
              </a:tr>
              <a:tr h="155097">
                <a:tc>
                  <a:txBody>
                    <a:bodyPr/>
                    <a:lstStyle/>
                    <a:p>
                      <a:pPr algn="l" rtl="0" fontAlgn="t"/>
                      <a:r>
                        <a:rPr lang="it-IT" sz="1600" u="none" strike="noStrike">
                          <a:effectLst/>
                        </a:rPr>
                        <a:t>New data sovereignty requirements</a:t>
                      </a:r>
                      <a:endParaRPr lang="it-IT"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Scaling to meet market demands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Transformation of products or services</a:t>
                      </a:r>
                      <a:endParaRPr lang="en-US"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574324464"/>
                  </a:ext>
                </a:extLst>
              </a:tr>
              <a:tr h="155097">
                <a:tc>
                  <a:txBody>
                    <a:bodyPr/>
                    <a:lstStyle/>
                    <a:p>
                      <a:pPr algn="l" rtl="0" fontAlgn="t"/>
                      <a:r>
                        <a:rPr lang="en-US" sz="1600" u="none" strike="noStrike">
                          <a:effectLst/>
                        </a:rPr>
                        <a:t>Reduction of disruptions and improvement of IT stability</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Scaling to meet geographic demands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Market disruption with new products or services</a:t>
                      </a:r>
                      <a:endParaRPr lang="en-US" sz="1600" b="0" i="0" u="none" strike="noStrike">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3209103742"/>
                  </a:ext>
                </a:extLst>
              </a:tr>
              <a:tr h="162852">
                <a:tc>
                  <a:txBody>
                    <a:bodyPr/>
                    <a:lstStyle/>
                    <a:p>
                      <a:pPr algn="l" rtl="0" fontAlgn="t"/>
                      <a:r>
                        <a:rPr lang="en-US" sz="1600" u="none" strike="noStrike">
                          <a:effectLst/>
                        </a:rPr>
                        <a:t>Report and manage the environmental impact of your business</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a:effectLst/>
                        </a:rPr>
                        <a:t>Integration of a complex IT portfolio</a:t>
                      </a:r>
                      <a:endParaRPr lang="en-US" sz="1600" b="0" i="0" u="none" strike="noStrike">
                        <a:solidFill>
                          <a:srgbClr val="000000"/>
                        </a:solidFill>
                        <a:effectLst/>
                        <a:latin typeface="Calibri" panose="020F0502020204030204" pitchFamily="34" charset="0"/>
                      </a:endParaRPr>
                    </a:p>
                  </a:txBody>
                  <a:tcPr marL="7755" marR="7755" marT="7755" marB="0"/>
                </a:tc>
                <a:tc>
                  <a:txBody>
                    <a:bodyPr/>
                    <a:lstStyle/>
                    <a:p>
                      <a:pPr algn="l" rtl="0" fontAlgn="t"/>
                      <a:r>
                        <a:rPr lang="en-US" sz="1600" u="none" strike="noStrike" dirty="0">
                          <a:effectLst/>
                        </a:rPr>
                        <a:t>Democratization and/or self-service environments</a:t>
                      </a:r>
                      <a:endParaRPr lang="en-US" sz="1600" b="0" i="0" u="none" strike="noStrike" dirty="0">
                        <a:solidFill>
                          <a:srgbClr val="000000"/>
                        </a:solidFill>
                        <a:effectLst/>
                        <a:latin typeface="Calibri" panose="020F0502020204030204" pitchFamily="34" charset="0"/>
                      </a:endParaRPr>
                    </a:p>
                  </a:txBody>
                  <a:tcPr marL="7755" marR="7755" marT="7755" marB="0"/>
                </a:tc>
                <a:extLst>
                  <a:ext uri="{0D108BD9-81ED-4DB2-BD59-A6C34878D82A}">
                    <a16:rowId xmlns:a16="http://schemas.microsoft.com/office/drawing/2014/main" val="1896482372"/>
                  </a:ext>
                </a:extLst>
              </a:tr>
            </a:tbl>
          </a:graphicData>
        </a:graphic>
      </p:graphicFrame>
    </p:spTree>
    <p:extLst>
      <p:ext uri="{BB962C8B-B14F-4D97-AF65-F5344CB8AC3E}">
        <p14:creationId xmlns:p14="http://schemas.microsoft.com/office/powerpoint/2010/main" val="34622025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1167</TotalTime>
  <Words>5099</Words>
  <Application>Microsoft Office PowerPoint</Application>
  <PresentationFormat>Widescreen</PresentationFormat>
  <Paragraphs>591</Paragraphs>
  <Slides>61</Slides>
  <Notes>22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61</vt:i4>
      </vt:variant>
    </vt:vector>
  </HeadingPairs>
  <TitlesOfParts>
    <vt:vector size="72" baseType="lpstr">
      <vt:lpstr>Arial</vt:lpstr>
      <vt:lpstr>Calibri</vt:lpstr>
      <vt:lpstr>Calibri Light</vt:lpstr>
      <vt:lpstr>Segoe UI</vt:lpstr>
      <vt:lpstr>Segoe UI Light</vt:lpstr>
      <vt:lpstr>Segoe UI Semibold</vt:lpstr>
      <vt:lpstr>Segoe UI Semilight</vt:lpstr>
      <vt:lpstr>Segoe UI VSS (Regular)</vt:lpstr>
      <vt:lpstr>Symbol</vt:lpstr>
      <vt:lpstr>Custom Design</vt:lpstr>
      <vt:lpstr>Office Theme</vt:lpstr>
      <vt:lpstr>Introduzione a Azure nel 2024</vt:lpstr>
      <vt:lpstr>PowerPoint Presentation</vt:lpstr>
      <vt:lpstr>Who am I</vt:lpstr>
      <vt:lpstr>Introduzione a Azure nel 2024</vt:lpstr>
      <vt:lpstr>DOMANDE?</vt:lpstr>
      <vt:lpstr>In 2010...</vt:lpstr>
      <vt:lpstr>Why Azure?</vt:lpstr>
      <vt:lpstr>What is Cloud Adoption Framework </vt:lpstr>
      <vt:lpstr>Why are we moving to the cloud</vt:lpstr>
      <vt:lpstr>Adopt Azure (for CAF)</vt:lpstr>
      <vt:lpstr>What is Well-Architected Framework</vt:lpstr>
      <vt:lpstr>Well Architected Framework</vt:lpstr>
      <vt:lpstr>How are they different</vt:lpstr>
      <vt:lpstr>How are they related</vt:lpstr>
      <vt:lpstr>Introduction to Cloud</vt:lpstr>
      <vt:lpstr>Cloud Benefits</vt:lpstr>
      <vt:lpstr>Compare CapEx vs. OpEx</vt:lpstr>
      <vt:lpstr>Consumption-based model</vt:lpstr>
      <vt:lpstr>Shared responsibility model</vt:lpstr>
      <vt:lpstr>Choose an Azure compute service</vt:lpstr>
      <vt:lpstr>Virtual Machines vs. Containers</vt:lpstr>
      <vt:lpstr>Choose an Azure container service</vt:lpstr>
      <vt:lpstr>File and object storage scenarios</vt:lpstr>
      <vt:lpstr>Plan based on data workloads</vt:lpstr>
      <vt:lpstr>Common database scenarios</vt:lpstr>
      <vt:lpstr>Azure application architecture fundamentals</vt:lpstr>
      <vt:lpstr>Ten design principles for Azure applications</vt:lpstr>
      <vt:lpstr>Azure Arc</vt:lpstr>
      <vt:lpstr>Managed Kubernetes from cloud to edge </vt:lpstr>
      <vt:lpstr>Facts: Medallion Architecture</vt:lpstr>
      <vt:lpstr>Il principale strumento IoT nel 2024 è Microsoft Fabric</vt:lpstr>
      <vt:lpstr>Azure Networking</vt:lpstr>
      <vt:lpstr>Capabilities of Azure Virtual Networks </vt:lpstr>
      <vt:lpstr>Design and implement a Virtual Network in Azure</vt:lpstr>
      <vt:lpstr>Azure Security benchmark</vt:lpstr>
      <vt:lpstr>Using Microsoft Defender for Cloud for regulatory compliance</vt:lpstr>
      <vt:lpstr>Network Security Groups</vt:lpstr>
      <vt:lpstr>Azure Firewall features</vt:lpstr>
      <vt:lpstr>Core Azure architectural components </vt:lpstr>
      <vt:lpstr>Objective Domain</vt:lpstr>
      <vt:lpstr>Regions</vt:lpstr>
      <vt:lpstr>Region Pairs</vt:lpstr>
      <vt:lpstr>Availability Options</vt:lpstr>
      <vt:lpstr>Availability zones</vt:lpstr>
      <vt:lpstr>Azure Resources</vt:lpstr>
      <vt:lpstr>Resource groups</vt:lpstr>
      <vt:lpstr>Azure Resource Manager</vt:lpstr>
      <vt:lpstr>Azure Subscriptions</vt:lpstr>
      <vt:lpstr>Azure Services</vt:lpstr>
      <vt:lpstr>N-Tier</vt:lpstr>
      <vt:lpstr>Web-Queue-Worker</vt:lpstr>
      <vt:lpstr>Microservices</vt:lpstr>
      <vt:lpstr>Event-driven architecture</vt:lpstr>
      <vt:lpstr>Big Data, Big Compute</vt:lpstr>
      <vt:lpstr>Data redundancy and availability</vt:lpstr>
      <vt:lpstr>Asynchronous messaging options</vt:lpstr>
      <vt:lpstr>Commands</vt:lpstr>
      <vt:lpstr>Events</vt:lpstr>
      <vt:lpstr>Decoupling</vt:lpstr>
      <vt:lpstr>Load Balancing</vt:lpstr>
      <vt:lpstr>Load Levelling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Marco Parenzan</dc:creator>
  <cp:lastModifiedBy>Marco Parenzan</cp:lastModifiedBy>
  <cp:revision>1</cp:revision>
  <dcterms:created xsi:type="dcterms:W3CDTF">2024-03-28T18:28:31Z</dcterms:created>
  <dcterms:modified xsi:type="dcterms:W3CDTF">2024-04-20T09:05:33Z</dcterms:modified>
</cp:coreProperties>
</file>